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9" r:id="rId3"/>
    <p:sldId id="276" r:id="rId4"/>
    <p:sldId id="277" r:id="rId5"/>
    <p:sldId id="267" r:id="rId6"/>
    <p:sldId id="260" r:id="rId7"/>
    <p:sldId id="268" r:id="rId8"/>
    <p:sldId id="269" r:id="rId9"/>
    <p:sldId id="275" r:id="rId10"/>
    <p:sldId id="274" r:id="rId11"/>
    <p:sldId id="271" r:id="rId12"/>
    <p:sldId id="272" r:id="rId13"/>
    <p:sldId id="264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6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33"/>
    <p:restoredTop sz="94548"/>
  </p:normalViewPr>
  <p:slideViewPr>
    <p:cSldViewPr snapToGrid="0" snapToObjects="1">
      <p:cViewPr>
        <p:scale>
          <a:sx n="75" d="100"/>
          <a:sy n="75" d="100"/>
        </p:scale>
        <p:origin x="1288" y="1640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4997F3-F1A3-8641-A53B-701CFD82A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6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1/31/20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meetup.com/jozi-js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18" Type="http://schemas.openxmlformats.org/officeDocument/2006/relationships/image" Target="../media/image23.svg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5" Type="http://schemas.openxmlformats.org/officeDocument/2006/relationships/image" Target="../media/image20.png"/><Relationship Id="rId23" Type="http://schemas.openxmlformats.org/officeDocument/2006/relationships/image" Target="../media/image28.tiff"/><Relationship Id="rId10" Type="http://schemas.openxmlformats.org/officeDocument/2006/relationships/image" Target="../media/image15.tiff"/><Relationship Id="rId19" Type="http://schemas.openxmlformats.org/officeDocument/2006/relationships/image" Target="../media/image24.png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Relationship Id="rId22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19.tiff"/><Relationship Id="rId4" Type="http://schemas.openxmlformats.org/officeDocument/2006/relationships/image" Target="../media/image25.svg"/><Relationship Id="rId9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9840" y="3974953"/>
            <a:ext cx="3732320" cy="1856317"/>
          </a:xfrm>
        </p:spPr>
        <p:txBody>
          <a:bodyPr>
            <a:normAutofit/>
          </a:bodyPr>
          <a:lstStyle/>
          <a:p>
            <a:br>
              <a:rPr lang="en-ZA" sz="1800" spc="300" dirty="0"/>
            </a:br>
            <a:r>
              <a:rPr lang="en-ZA" sz="2800" spc="300" dirty="0"/>
              <a:t>@</a:t>
            </a:r>
            <a:r>
              <a:rPr lang="en-ZA" sz="2800" spc="300" dirty="0" err="1"/>
              <a:t>mikegeyser</a:t>
            </a:r>
            <a:endParaRPr lang="en-ZA" sz="2800" spc="300" dirty="0"/>
          </a:p>
          <a:p>
            <a:r>
              <a:rPr lang="en-ZA" sz="2800" spc="300" dirty="0"/>
              <a:t>31 January 2020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74D93-0D05-B94F-A726-5A793A8E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7033"/>
            <a:ext cx="9144000" cy="3015072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why web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components?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0DDB4-FB62-E34D-B284-1374F847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76" y="5283530"/>
            <a:ext cx="2537548" cy="6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640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what we’ll use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830052" y="2035350"/>
            <a:ext cx="45318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es-dev-server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Bare module imports</a:t>
            </a:r>
          </a:p>
          <a:p>
            <a:endParaRPr lang="en-ZA" sz="2800" spc="300" dirty="0"/>
          </a:p>
          <a:p>
            <a:r>
              <a:rPr lang="en-ZA" sz="2800" spc="300" dirty="0"/>
              <a:t>lit-html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Template rendering</a:t>
            </a:r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 err="1"/>
              <a:t>LitElement</a:t>
            </a:r>
            <a:endParaRPr lang="en-ZA" sz="2800" spc="300" dirty="0"/>
          </a:p>
          <a:p>
            <a:r>
              <a:rPr lang="en-ZA" sz="2800" spc="300" dirty="0"/>
              <a:t>	</a:t>
            </a:r>
            <a:r>
              <a:rPr lang="en-ZA" sz="2000" spc="300" dirty="0"/>
              <a:t>-&gt; Change detection</a:t>
            </a:r>
            <a:endParaRPr lang="en-ZA" sz="2800" spc="300" dirty="0"/>
          </a:p>
        </p:txBody>
      </p:sp>
    </p:spTree>
    <p:extLst>
      <p:ext uri="{BB962C8B-B14F-4D97-AF65-F5344CB8AC3E}">
        <p14:creationId xmlns:p14="http://schemas.microsoft.com/office/powerpoint/2010/main" val="169558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D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4ADD2B-1E57-8C4F-B5F8-BB1BD072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AA19A-E588-3142-A73C-93460E6CE88C}"/>
              </a:ext>
            </a:extLst>
          </p:cNvPr>
          <p:cNvSpPr txBox="1"/>
          <p:nvPr/>
        </p:nvSpPr>
        <p:spPr>
          <a:xfrm>
            <a:off x="3113452" y="4788568"/>
            <a:ext cx="59650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317030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acking">
            <a:hlinkClick r:id="" action="ppaction://media"/>
            <a:extLst>
              <a:ext uri="{FF2B5EF4-FFF2-40B4-BE49-F238E27FC236}">
                <a16:creationId xmlns:a16="http://schemas.microsoft.com/office/drawing/2014/main" id="{139E3E3E-BD6D-104A-A338-18E52323D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0"/>
            <a:ext cx="12183532" cy="685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CE4AB-CEBA-7546-BCC3-015E2811107D}"/>
              </a:ext>
            </a:extLst>
          </p:cNvPr>
          <p:cNvSpPr txBox="1"/>
          <p:nvPr/>
        </p:nvSpPr>
        <p:spPr>
          <a:xfrm>
            <a:off x="3113452" y="4788568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46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B7ACD6-0449-5F4D-8E50-3D29C5FD4A95}"/>
              </a:ext>
            </a:extLst>
          </p:cNvPr>
          <p:cNvSpPr/>
          <p:nvPr/>
        </p:nvSpPr>
        <p:spPr>
          <a:xfrm>
            <a:off x="3459445" y="832189"/>
            <a:ext cx="52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in summary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4A40B-8684-DE45-90E3-F4EAFD5B4689}"/>
              </a:ext>
            </a:extLst>
          </p:cNvPr>
          <p:cNvSpPr/>
          <p:nvPr/>
        </p:nvSpPr>
        <p:spPr>
          <a:xfrm>
            <a:off x="2273969" y="2095508"/>
            <a:ext cx="7267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It can (and should) be easier.</a:t>
            </a:r>
          </a:p>
          <a:p>
            <a:endParaRPr lang="en-ZA" sz="2800" spc="300" dirty="0"/>
          </a:p>
          <a:p>
            <a:r>
              <a:rPr lang="en-ZA" sz="2800" spc="300" dirty="0"/>
              <a:t>It doesn’t </a:t>
            </a:r>
            <a:r>
              <a:rPr lang="en-ZA" sz="2800" b="1" i="1" spc="300" dirty="0"/>
              <a:t>*have*</a:t>
            </a:r>
            <a:r>
              <a:rPr lang="en-ZA" sz="2800" spc="300" dirty="0"/>
              <a:t> to be this (it just works for me).</a:t>
            </a:r>
          </a:p>
          <a:p>
            <a:endParaRPr lang="en-ZA" sz="2800" spc="300" dirty="0"/>
          </a:p>
          <a:p>
            <a:r>
              <a:rPr lang="en-ZA" sz="2800" spc="300" dirty="0"/>
              <a:t>Keep it simple. Use the platform.</a:t>
            </a:r>
          </a:p>
          <a:p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C9529-892C-AB44-8FBC-2825989ACF40}"/>
              </a:ext>
            </a:extLst>
          </p:cNvPr>
          <p:cNvSpPr/>
          <p:nvPr/>
        </p:nvSpPr>
        <p:spPr>
          <a:xfrm>
            <a:off x="3720414" y="844220"/>
            <a:ext cx="4751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questions?</a:t>
            </a:r>
            <a:endParaRPr lang="en-US" sz="6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38E959-C159-2547-94DA-A135CF6CC703}"/>
              </a:ext>
            </a:extLst>
          </p:cNvPr>
          <p:cNvSpPr txBox="1">
            <a:spLocks/>
          </p:cNvSpPr>
          <p:nvPr/>
        </p:nvSpPr>
        <p:spPr>
          <a:xfrm>
            <a:off x="2114550" y="2279123"/>
            <a:ext cx="8420100" cy="244527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JoziJs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 err="1"/>
              <a:t>meetup.com</a:t>
            </a:r>
            <a:r>
              <a:rPr lang="en-ZA" spc="300" dirty="0"/>
              <a:t>/</a:t>
            </a:r>
            <a:r>
              <a:rPr lang="en-ZA" spc="300" dirty="0" err="1"/>
              <a:t>jozi-js</a:t>
            </a:r>
            <a:endParaRPr lang="en-ZA" spc="300" dirty="0"/>
          </a:p>
          <a:p>
            <a:pPr marL="0" indent="0" algn="ctr">
              <a:buNone/>
            </a:pPr>
            <a:endParaRPr lang="en-ZA" spc="300" dirty="0"/>
          </a:p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mikegeyser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 err="1"/>
              <a:t>mikerambl.es</a:t>
            </a:r>
            <a:r>
              <a:rPr lang="en-ZA" spc="300" dirty="0"/>
              <a:t>/videos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5F725-9688-914B-A9B6-F33D4B2B6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76" y="5283530"/>
            <a:ext cx="2537548" cy="6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2723952-EBA6-4E45-8FC5-999A12E4CFEC}"/>
              </a:ext>
            </a:extLst>
          </p:cNvPr>
          <p:cNvSpPr txBox="1"/>
          <p:nvPr/>
        </p:nvSpPr>
        <p:spPr>
          <a:xfrm>
            <a:off x="4104169" y="877033"/>
            <a:ext cx="5077480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Jozi.js</a:t>
            </a:r>
            <a:r>
              <a:rPr lang="en-ZA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February: dream BIG</a:t>
            </a:r>
          </a:p>
          <a:p>
            <a:r>
              <a:rPr lang="en-IL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Thursday,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February</a:t>
            </a: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</a:t>
            </a:r>
            <a:r>
              <a:rPr lang="en-IL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0th</a:t>
            </a:r>
            <a:endParaRPr lang="en-IL" sz="9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18:30-20:30 in Killarney</a:t>
            </a:r>
          </a:p>
          <a:p>
            <a:r>
              <a:rPr lang="en-IL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ZA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meetup.com/jozi-js/events/267774036/ </a:t>
            </a:r>
            <a:endParaRPr lang="en-ZA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ZA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ZA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Soweto.js</a:t>
            </a:r>
            <a:r>
              <a:rPr lang="en-ZA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February: </a:t>
            </a:r>
            <a:r>
              <a:rPr lang="en-ZA" sz="24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phupha</a:t>
            </a:r>
            <a:r>
              <a:rPr lang="en-ZA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KAKHULU</a:t>
            </a:r>
          </a:p>
          <a:p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Saturday</a:t>
            </a:r>
            <a:r>
              <a:rPr lang="en-IL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</a:t>
            </a:r>
            <a:r>
              <a:rPr lang="en-US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February 29</a:t>
            </a:r>
            <a:r>
              <a:rPr lang="en-IL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</a:t>
            </a:r>
            <a:endParaRPr lang="en-IL" sz="9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11:00-13:00 in Orlando</a:t>
            </a:r>
          </a:p>
          <a:p>
            <a:r>
              <a:rPr lang="en-IL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	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r>
              <a:rPr lang="en-ZA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meetup.com/jozi-js/events/268080620/ </a:t>
            </a:r>
            <a:endParaRPr lang="en-ZA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IL" sz="2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027A4B6-3DFF-E040-B2F5-A14603378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979" y="997518"/>
            <a:ext cx="1316776" cy="131677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F14EE3A-BCB8-4B49-B4B7-AD26AE12A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978" y="3087838"/>
            <a:ext cx="1316777" cy="13167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25EB50-828D-D14C-AF71-8415DAC94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476" y="5283530"/>
            <a:ext cx="2537548" cy="6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6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F643B-4A19-994E-9148-85EB288A4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06" b="12398"/>
          <a:stretch/>
        </p:blipFill>
        <p:spPr>
          <a:xfrm>
            <a:off x="-1" y="0"/>
            <a:ext cx="1229123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B718F3-C41C-8E43-926E-3E55B266FC05}"/>
              </a:ext>
            </a:extLst>
          </p:cNvPr>
          <p:cNvSpPr txBox="1"/>
          <p:nvPr/>
        </p:nvSpPr>
        <p:spPr>
          <a:xfrm>
            <a:off x="1224354" y="508000"/>
            <a:ext cx="2771913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0" dirty="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Bradley Hand" pitchFamily="2" charset="77"/>
              </a:rPr>
              <a:t>Mike</a:t>
            </a:r>
            <a:r>
              <a:rPr lang="en-US" sz="8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radley Hand" pitchFamily="2" charset="77"/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D2EEA-5745-5145-904C-F8280F9ADCF9}"/>
              </a:ext>
            </a:extLst>
          </p:cNvPr>
          <p:cNvSpPr txBox="1"/>
          <p:nvPr/>
        </p:nvSpPr>
        <p:spPr>
          <a:xfrm>
            <a:off x="631688" y="2339439"/>
            <a:ext cx="2738250" cy="132343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8000">
                <a:ln w="22225">
                  <a:solidFill>
                    <a:schemeClr val="tx1"/>
                  </a:solidFill>
                </a:ln>
                <a:solidFill>
                  <a:schemeClr val="bg1"/>
                </a:solidFill>
                <a:latin typeface="Bradley Hand" pitchFamily="2" charset="77"/>
              </a:defRPr>
            </a:lvl1pPr>
          </a:lstStyle>
          <a:p>
            <a:r>
              <a:rPr lang="en-US" dirty="0" err="1"/>
              <a:t>Gery</a:t>
            </a:r>
            <a:r>
              <a:rPr lang="en-US" dirty="0"/>
              <a:t>!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D516766-A66D-B648-B774-885D96D138D7}"/>
              </a:ext>
            </a:extLst>
          </p:cNvPr>
          <p:cNvSpPr/>
          <p:nvPr/>
        </p:nvSpPr>
        <p:spPr>
          <a:xfrm>
            <a:off x="3894669" y="575735"/>
            <a:ext cx="3014134" cy="626631"/>
          </a:xfrm>
          <a:custGeom>
            <a:avLst/>
            <a:gdLst>
              <a:gd name="connsiteX0" fmla="*/ 0 w 3014134"/>
              <a:gd name="connsiteY0" fmla="*/ 524933 h 626631"/>
              <a:gd name="connsiteX1" fmla="*/ 118534 w 3014134"/>
              <a:gd name="connsiteY1" fmla="*/ 440267 h 626631"/>
              <a:gd name="connsiteX2" fmla="*/ 169334 w 3014134"/>
              <a:gd name="connsiteY2" fmla="*/ 389467 h 626631"/>
              <a:gd name="connsiteX3" fmla="*/ 220134 w 3014134"/>
              <a:gd name="connsiteY3" fmla="*/ 372533 h 626631"/>
              <a:gd name="connsiteX4" fmla="*/ 389467 w 3014134"/>
              <a:gd name="connsiteY4" fmla="*/ 304800 h 626631"/>
              <a:gd name="connsiteX5" fmla="*/ 575734 w 3014134"/>
              <a:gd name="connsiteY5" fmla="*/ 220133 h 626631"/>
              <a:gd name="connsiteX6" fmla="*/ 795867 w 3014134"/>
              <a:gd name="connsiteY6" fmla="*/ 135467 h 626631"/>
              <a:gd name="connsiteX7" fmla="*/ 948267 w 3014134"/>
              <a:gd name="connsiteY7" fmla="*/ 101600 h 626631"/>
              <a:gd name="connsiteX8" fmla="*/ 1049867 w 3014134"/>
              <a:gd name="connsiteY8" fmla="*/ 84667 h 626631"/>
              <a:gd name="connsiteX9" fmla="*/ 1117600 w 3014134"/>
              <a:gd name="connsiteY9" fmla="*/ 67733 h 626631"/>
              <a:gd name="connsiteX10" fmla="*/ 1337734 w 3014134"/>
              <a:gd name="connsiteY10" fmla="*/ 33867 h 626631"/>
              <a:gd name="connsiteX11" fmla="*/ 1405467 w 3014134"/>
              <a:gd name="connsiteY11" fmla="*/ 16933 h 626631"/>
              <a:gd name="connsiteX12" fmla="*/ 1540934 w 3014134"/>
              <a:gd name="connsiteY12" fmla="*/ 0 h 626631"/>
              <a:gd name="connsiteX13" fmla="*/ 2099734 w 3014134"/>
              <a:gd name="connsiteY13" fmla="*/ 16933 h 626631"/>
              <a:gd name="connsiteX14" fmla="*/ 2201334 w 3014134"/>
              <a:gd name="connsiteY14" fmla="*/ 50800 h 626631"/>
              <a:gd name="connsiteX15" fmla="*/ 2252134 w 3014134"/>
              <a:gd name="connsiteY15" fmla="*/ 67733 h 626631"/>
              <a:gd name="connsiteX16" fmla="*/ 2302934 w 3014134"/>
              <a:gd name="connsiteY16" fmla="*/ 84667 h 626631"/>
              <a:gd name="connsiteX17" fmla="*/ 2353734 w 3014134"/>
              <a:gd name="connsiteY17" fmla="*/ 118533 h 626631"/>
              <a:gd name="connsiteX18" fmla="*/ 2455334 w 3014134"/>
              <a:gd name="connsiteY18" fmla="*/ 152400 h 626631"/>
              <a:gd name="connsiteX19" fmla="*/ 2506134 w 3014134"/>
              <a:gd name="connsiteY19" fmla="*/ 203200 h 626631"/>
              <a:gd name="connsiteX20" fmla="*/ 2607734 w 3014134"/>
              <a:gd name="connsiteY20" fmla="*/ 270933 h 626631"/>
              <a:gd name="connsiteX21" fmla="*/ 2658534 w 3014134"/>
              <a:gd name="connsiteY21" fmla="*/ 304800 h 626631"/>
              <a:gd name="connsiteX22" fmla="*/ 2709334 w 3014134"/>
              <a:gd name="connsiteY22" fmla="*/ 355600 h 626631"/>
              <a:gd name="connsiteX23" fmla="*/ 2760134 w 3014134"/>
              <a:gd name="connsiteY23" fmla="*/ 389467 h 626631"/>
              <a:gd name="connsiteX24" fmla="*/ 2861734 w 3014134"/>
              <a:gd name="connsiteY24" fmla="*/ 491067 h 626631"/>
              <a:gd name="connsiteX25" fmla="*/ 2912534 w 3014134"/>
              <a:gd name="connsiteY25" fmla="*/ 541867 h 626631"/>
              <a:gd name="connsiteX26" fmla="*/ 2963334 w 3014134"/>
              <a:gd name="connsiteY26" fmla="*/ 575733 h 626631"/>
              <a:gd name="connsiteX27" fmla="*/ 3014134 w 3014134"/>
              <a:gd name="connsiteY27" fmla="*/ 626533 h 62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14134" h="626631" extrusionOk="0">
                <a:moveTo>
                  <a:pt x="0" y="524933"/>
                </a:moveTo>
                <a:cubicBezTo>
                  <a:pt x="38044" y="495806"/>
                  <a:pt x="79009" y="471203"/>
                  <a:pt x="118534" y="440267"/>
                </a:cubicBezTo>
                <a:cubicBezTo>
                  <a:pt x="141214" y="426145"/>
                  <a:pt x="144060" y="402921"/>
                  <a:pt x="169334" y="389467"/>
                </a:cubicBezTo>
                <a:cubicBezTo>
                  <a:pt x="182280" y="381427"/>
                  <a:pt x="202615" y="383688"/>
                  <a:pt x="220134" y="372533"/>
                </a:cubicBezTo>
                <a:cubicBezTo>
                  <a:pt x="268855" y="346323"/>
                  <a:pt x="347748" y="341051"/>
                  <a:pt x="389467" y="304800"/>
                </a:cubicBezTo>
                <a:cubicBezTo>
                  <a:pt x="617436" y="200112"/>
                  <a:pt x="371479" y="303828"/>
                  <a:pt x="575734" y="220133"/>
                </a:cubicBezTo>
                <a:cubicBezTo>
                  <a:pt x="681860" y="174197"/>
                  <a:pt x="689193" y="168239"/>
                  <a:pt x="795867" y="135467"/>
                </a:cubicBezTo>
                <a:cubicBezTo>
                  <a:pt x="837341" y="119576"/>
                  <a:pt x="906372" y="110399"/>
                  <a:pt x="948267" y="101600"/>
                </a:cubicBezTo>
                <a:cubicBezTo>
                  <a:pt x="984096" y="96605"/>
                  <a:pt x="1024584" y="93416"/>
                  <a:pt x="1049867" y="84667"/>
                </a:cubicBezTo>
                <a:cubicBezTo>
                  <a:pt x="1067180" y="79212"/>
                  <a:pt x="1095411" y="72814"/>
                  <a:pt x="1117600" y="67733"/>
                </a:cubicBezTo>
                <a:cubicBezTo>
                  <a:pt x="1299609" y="62300"/>
                  <a:pt x="1160040" y="78998"/>
                  <a:pt x="1337734" y="33867"/>
                </a:cubicBezTo>
                <a:cubicBezTo>
                  <a:pt x="1362573" y="32695"/>
                  <a:pt x="1383594" y="22085"/>
                  <a:pt x="1405467" y="16933"/>
                </a:cubicBezTo>
                <a:cubicBezTo>
                  <a:pt x="1458725" y="2124"/>
                  <a:pt x="1496247" y="3439"/>
                  <a:pt x="1540934" y="0"/>
                </a:cubicBezTo>
                <a:cubicBezTo>
                  <a:pt x="1713912" y="7826"/>
                  <a:pt x="1870818" y="-27108"/>
                  <a:pt x="2099734" y="16933"/>
                </a:cubicBezTo>
                <a:cubicBezTo>
                  <a:pt x="2125160" y="18949"/>
                  <a:pt x="2163360" y="31139"/>
                  <a:pt x="2201334" y="50800"/>
                </a:cubicBezTo>
                <a:cubicBezTo>
                  <a:pt x="2218336" y="55787"/>
                  <a:pt x="2236485" y="66479"/>
                  <a:pt x="2252134" y="67733"/>
                </a:cubicBezTo>
                <a:cubicBezTo>
                  <a:pt x="2269961" y="73523"/>
                  <a:pt x="2286853" y="74817"/>
                  <a:pt x="2302934" y="84667"/>
                </a:cubicBezTo>
                <a:cubicBezTo>
                  <a:pt x="2322670" y="90903"/>
                  <a:pt x="2329887" y="112968"/>
                  <a:pt x="2353734" y="118533"/>
                </a:cubicBezTo>
                <a:cubicBezTo>
                  <a:pt x="2386356" y="133032"/>
                  <a:pt x="2455334" y="152401"/>
                  <a:pt x="2455334" y="152400"/>
                </a:cubicBezTo>
                <a:cubicBezTo>
                  <a:pt x="2476254" y="167992"/>
                  <a:pt x="2487071" y="184186"/>
                  <a:pt x="2506134" y="203200"/>
                </a:cubicBezTo>
                <a:cubicBezTo>
                  <a:pt x="2540766" y="228711"/>
                  <a:pt x="2569397" y="253927"/>
                  <a:pt x="2607734" y="270933"/>
                </a:cubicBezTo>
                <a:cubicBezTo>
                  <a:pt x="2626294" y="277217"/>
                  <a:pt x="2647176" y="293689"/>
                  <a:pt x="2658534" y="304800"/>
                </a:cubicBezTo>
                <a:cubicBezTo>
                  <a:pt x="2675798" y="322779"/>
                  <a:pt x="2697641" y="342615"/>
                  <a:pt x="2709334" y="355600"/>
                </a:cubicBezTo>
                <a:cubicBezTo>
                  <a:pt x="2726295" y="373100"/>
                  <a:pt x="2746145" y="375587"/>
                  <a:pt x="2760134" y="389467"/>
                </a:cubicBezTo>
                <a:cubicBezTo>
                  <a:pt x="2806427" y="418985"/>
                  <a:pt x="2835465" y="463459"/>
                  <a:pt x="2861734" y="491067"/>
                </a:cubicBezTo>
                <a:cubicBezTo>
                  <a:pt x="2874533" y="506584"/>
                  <a:pt x="2889344" y="531888"/>
                  <a:pt x="2912534" y="541867"/>
                </a:cubicBezTo>
                <a:cubicBezTo>
                  <a:pt x="2939349" y="553111"/>
                  <a:pt x="2948110" y="568976"/>
                  <a:pt x="2963334" y="575733"/>
                </a:cubicBezTo>
                <a:cubicBezTo>
                  <a:pt x="3003175" y="628434"/>
                  <a:pt x="2970983" y="629822"/>
                  <a:pt x="3014134" y="626533"/>
                </a:cubicBezTo>
              </a:path>
            </a:pathLst>
          </a:custGeom>
          <a:noFill/>
          <a:ln w="47625">
            <a:solidFill>
              <a:schemeClr val="tx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14134"/>
                      <a:gd name="connsiteY0" fmla="*/ 524933 h 626631"/>
                      <a:gd name="connsiteX1" fmla="*/ 118534 w 3014134"/>
                      <a:gd name="connsiteY1" fmla="*/ 440267 h 626631"/>
                      <a:gd name="connsiteX2" fmla="*/ 169334 w 3014134"/>
                      <a:gd name="connsiteY2" fmla="*/ 389467 h 626631"/>
                      <a:gd name="connsiteX3" fmla="*/ 220134 w 3014134"/>
                      <a:gd name="connsiteY3" fmla="*/ 372533 h 626631"/>
                      <a:gd name="connsiteX4" fmla="*/ 389467 w 3014134"/>
                      <a:gd name="connsiteY4" fmla="*/ 304800 h 626631"/>
                      <a:gd name="connsiteX5" fmla="*/ 575734 w 3014134"/>
                      <a:gd name="connsiteY5" fmla="*/ 220133 h 626631"/>
                      <a:gd name="connsiteX6" fmla="*/ 795867 w 3014134"/>
                      <a:gd name="connsiteY6" fmla="*/ 135467 h 626631"/>
                      <a:gd name="connsiteX7" fmla="*/ 948267 w 3014134"/>
                      <a:gd name="connsiteY7" fmla="*/ 101600 h 626631"/>
                      <a:gd name="connsiteX8" fmla="*/ 1049867 w 3014134"/>
                      <a:gd name="connsiteY8" fmla="*/ 84667 h 626631"/>
                      <a:gd name="connsiteX9" fmla="*/ 1117600 w 3014134"/>
                      <a:gd name="connsiteY9" fmla="*/ 67733 h 626631"/>
                      <a:gd name="connsiteX10" fmla="*/ 1337734 w 3014134"/>
                      <a:gd name="connsiteY10" fmla="*/ 33867 h 626631"/>
                      <a:gd name="connsiteX11" fmla="*/ 1405467 w 3014134"/>
                      <a:gd name="connsiteY11" fmla="*/ 16933 h 626631"/>
                      <a:gd name="connsiteX12" fmla="*/ 1540934 w 3014134"/>
                      <a:gd name="connsiteY12" fmla="*/ 0 h 626631"/>
                      <a:gd name="connsiteX13" fmla="*/ 2099734 w 3014134"/>
                      <a:gd name="connsiteY13" fmla="*/ 16933 h 626631"/>
                      <a:gd name="connsiteX14" fmla="*/ 2201334 w 3014134"/>
                      <a:gd name="connsiteY14" fmla="*/ 50800 h 626631"/>
                      <a:gd name="connsiteX15" fmla="*/ 2252134 w 3014134"/>
                      <a:gd name="connsiteY15" fmla="*/ 67733 h 626631"/>
                      <a:gd name="connsiteX16" fmla="*/ 2302934 w 3014134"/>
                      <a:gd name="connsiteY16" fmla="*/ 84667 h 626631"/>
                      <a:gd name="connsiteX17" fmla="*/ 2353734 w 3014134"/>
                      <a:gd name="connsiteY17" fmla="*/ 118533 h 626631"/>
                      <a:gd name="connsiteX18" fmla="*/ 2455334 w 3014134"/>
                      <a:gd name="connsiteY18" fmla="*/ 152400 h 626631"/>
                      <a:gd name="connsiteX19" fmla="*/ 2506134 w 3014134"/>
                      <a:gd name="connsiteY19" fmla="*/ 203200 h 626631"/>
                      <a:gd name="connsiteX20" fmla="*/ 2607734 w 3014134"/>
                      <a:gd name="connsiteY20" fmla="*/ 270933 h 626631"/>
                      <a:gd name="connsiteX21" fmla="*/ 2658534 w 3014134"/>
                      <a:gd name="connsiteY21" fmla="*/ 304800 h 626631"/>
                      <a:gd name="connsiteX22" fmla="*/ 2709334 w 3014134"/>
                      <a:gd name="connsiteY22" fmla="*/ 355600 h 626631"/>
                      <a:gd name="connsiteX23" fmla="*/ 2760134 w 3014134"/>
                      <a:gd name="connsiteY23" fmla="*/ 389467 h 626631"/>
                      <a:gd name="connsiteX24" fmla="*/ 2861734 w 3014134"/>
                      <a:gd name="connsiteY24" fmla="*/ 491067 h 626631"/>
                      <a:gd name="connsiteX25" fmla="*/ 2912534 w 3014134"/>
                      <a:gd name="connsiteY25" fmla="*/ 541867 h 626631"/>
                      <a:gd name="connsiteX26" fmla="*/ 2963334 w 3014134"/>
                      <a:gd name="connsiteY26" fmla="*/ 575733 h 626631"/>
                      <a:gd name="connsiteX27" fmla="*/ 3014134 w 3014134"/>
                      <a:gd name="connsiteY27" fmla="*/ 626533 h 626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3014134" h="626631">
                        <a:moveTo>
                          <a:pt x="0" y="524933"/>
                        </a:moveTo>
                        <a:cubicBezTo>
                          <a:pt x="39511" y="496711"/>
                          <a:pt x="80618" y="470599"/>
                          <a:pt x="118534" y="440267"/>
                        </a:cubicBezTo>
                        <a:cubicBezTo>
                          <a:pt x="137234" y="425307"/>
                          <a:pt x="149409" y="402751"/>
                          <a:pt x="169334" y="389467"/>
                        </a:cubicBezTo>
                        <a:cubicBezTo>
                          <a:pt x="184186" y="379566"/>
                          <a:pt x="203474" y="378941"/>
                          <a:pt x="220134" y="372533"/>
                        </a:cubicBezTo>
                        <a:cubicBezTo>
                          <a:pt x="276874" y="350710"/>
                          <a:pt x="337338" y="336077"/>
                          <a:pt x="389467" y="304800"/>
                        </a:cubicBezTo>
                        <a:cubicBezTo>
                          <a:pt x="572777" y="194814"/>
                          <a:pt x="369120" y="308682"/>
                          <a:pt x="575734" y="220133"/>
                        </a:cubicBezTo>
                        <a:cubicBezTo>
                          <a:pt x="682639" y="174316"/>
                          <a:pt x="690392" y="167110"/>
                          <a:pt x="795867" y="135467"/>
                        </a:cubicBezTo>
                        <a:cubicBezTo>
                          <a:pt x="837692" y="122919"/>
                          <a:pt x="907351" y="109039"/>
                          <a:pt x="948267" y="101600"/>
                        </a:cubicBezTo>
                        <a:cubicBezTo>
                          <a:pt x="982047" y="95458"/>
                          <a:pt x="1016200" y="91400"/>
                          <a:pt x="1049867" y="84667"/>
                        </a:cubicBezTo>
                        <a:cubicBezTo>
                          <a:pt x="1072688" y="80103"/>
                          <a:pt x="1094779" y="72297"/>
                          <a:pt x="1117600" y="67733"/>
                        </a:cubicBezTo>
                        <a:cubicBezTo>
                          <a:pt x="1281269" y="34999"/>
                          <a:pt x="1158823" y="66397"/>
                          <a:pt x="1337734" y="33867"/>
                        </a:cubicBezTo>
                        <a:cubicBezTo>
                          <a:pt x="1360631" y="29704"/>
                          <a:pt x="1382511" y="20759"/>
                          <a:pt x="1405467" y="16933"/>
                        </a:cubicBezTo>
                        <a:cubicBezTo>
                          <a:pt x="1450355" y="9452"/>
                          <a:pt x="1495778" y="5644"/>
                          <a:pt x="1540934" y="0"/>
                        </a:cubicBezTo>
                        <a:cubicBezTo>
                          <a:pt x="1727201" y="5644"/>
                          <a:pt x="1913931" y="2640"/>
                          <a:pt x="2099734" y="16933"/>
                        </a:cubicBezTo>
                        <a:cubicBezTo>
                          <a:pt x="2135327" y="19671"/>
                          <a:pt x="2167467" y="39511"/>
                          <a:pt x="2201334" y="50800"/>
                        </a:cubicBezTo>
                        <a:lnTo>
                          <a:pt x="2252134" y="67733"/>
                        </a:lnTo>
                        <a:cubicBezTo>
                          <a:pt x="2269067" y="73378"/>
                          <a:pt x="2288082" y="74766"/>
                          <a:pt x="2302934" y="84667"/>
                        </a:cubicBezTo>
                        <a:cubicBezTo>
                          <a:pt x="2319867" y="95956"/>
                          <a:pt x="2335137" y="110268"/>
                          <a:pt x="2353734" y="118533"/>
                        </a:cubicBezTo>
                        <a:cubicBezTo>
                          <a:pt x="2386356" y="133032"/>
                          <a:pt x="2455334" y="152400"/>
                          <a:pt x="2455334" y="152400"/>
                        </a:cubicBezTo>
                        <a:cubicBezTo>
                          <a:pt x="2472267" y="169333"/>
                          <a:pt x="2487231" y="188498"/>
                          <a:pt x="2506134" y="203200"/>
                        </a:cubicBezTo>
                        <a:cubicBezTo>
                          <a:pt x="2538263" y="228189"/>
                          <a:pt x="2573867" y="248355"/>
                          <a:pt x="2607734" y="270933"/>
                        </a:cubicBezTo>
                        <a:cubicBezTo>
                          <a:pt x="2624667" y="282222"/>
                          <a:pt x="2644143" y="290409"/>
                          <a:pt x="2658534" y="304800"/>
                        </a:cubicBezTo>
                        <a:cubicBezTo>
                          <a:pt x="2675467" y="321733"/>
                          <a:pt x="2690937" y="340269"/>
                          <a:pt x="2709334" y="355600"/>
                        </a:cubicBezTo>
                        <a:cubicBezTo>
                          <a:pt x="2724968" y="368629"/>
                          <a:pt x="2744923" y="375946"/>
                          <a:pt x="2760134" y="389467"/>
                        </a:cubicBezTo>
                        <a:cubicBezTo>
                          <a:pt x="2795931" y="421287"/>
                          <a:pt x="2827867" y="457200"/>
                          <a:pt x="2861734" y="491067"/>
                        </a:cubicBezTo>
                        <a:cubicBezTo>
                          <a:pt x="2878667" y="508000"/>
                          <a:pt x="2892608" y="528584"/>
                          <a:pt x="2912534" y="541867"/>
                        </a:cubicBezTo>
                        <a:lnTo>
                          <a:pt x="2963334" y="575733"/>
                        </a:lnTo>
                        <a:cubicBezTo>
                          <a:pt x="3000331" y="631230"/>
                          <a:pt x="2976849" y="626533"/>
                          <a:pt x="3014134" y="62653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11C426E-2D4C-DC4E-AD67-BE38130EED82}"/>
              </a:ext>
            </a:extLst>
          </p:cNvPr>
          <p:cNvSpPr/>
          <p:nvPr/>
        </p:nvSpPr>
        <p:spPr>
          <a:xfrm>
            <a:off x="3877733" y="508000"/>
            <a:ext cx="3014134" cy="626631"/>
          </a:xfrm>
          <a:custGeom>
            <a:avLst/>
            <a:gdLst>
              <a:gd name="connsiteX0" fmla="*/ 0 w 3014134"/>
              <a:gd name="connsiteY0" fmla="*/ 524933 h 626631"/>
              <a:gd name="connsiteX1" fmla="*/ 118534 w 3014134"/>
              <a:gd name="connsiteY1" fmla="*/ 440267 h 626631"/>
              <a:gd name="connsiteX2" fmla="*/ 169334 w 3014134"/>
              <a:gd name="connsiteY2" fmla="*/ 389467 h 626631"/>
              <a:gd name="connsiteX3" fmla="*/ 220134 w 3014134"/>
              <a:gd name="connsiteY3" fmla="*/ 372533 h 626631"/>
              <a:gd name="connsiteX4" fmla="*/ 389467 w 3014134"/>
              <a:gd name="connsiteY4" fmla="*/ 304800 h 626631"/>
              <a:gd name="connsiteX5" fmla="*/ 575734 w 3014134"/>
              <a:gd name="connsiteY5" fmla="*/ 220133 h 626631"/>
              <a:gd name="connsiteX6" fmla="*/ 795867 w 3014134"/>
              <a:gd name="connsiteY6" fmla="*/ 135467 h 626631"/>
              <a:gd name="connsiteX7" fmla="*/ 948267 w 3014134"/>
              <a:gd name="connsiteY7" fmla="*/ 101600 h 626631"/>
              <a:gd name="connsiteX8" fmla="*/ 1049867 w 3014134"/>
              <a:gd name="connsiteY8" fmla="*/ 84667 h 626631"/>
              <a:gd name="connsiteX9" fmla="*/ 1117600 w 3014134"/>
              <a:gd name="connsiteY9" fmla="*/ 67733 h 626631"/>
              <a:gd name="connsiteX10" fmla="*/ 1337734 w 3014134"/>
              <a:gd name="connsiteY10" fmla="*/ 33867 h 626631"/>
              <a:gd name="connsiteX11" fmla="*/ 1405467 w 3014134"/>
              <a:gd name="connsiteY11" fmla="*/ 16933 h 626631"/>
              <a:gd name="connsiteX12" fmla="*/ 1540934 w 3014134"/>
              <a:gd name="connsiteY12" fmla="*/ 0 h 626631"/>
              <a:gd name="connsiteX13" fmla="*/ 2099734 w 3014134"/>
              <a:gd name="connsiteY13" fmla="*/ 16933 h 626631"/>
              <a:gd name="connsiteX14" fmla="*/ 2201334 w 3014134"/>
              <a:gd name="connsiteY14" fmla="*/ 50800 h 626631"/>
              <a:gd name="connsiteX15" fmla="*/ 2252134 w 3014134"/>
              <a:gd name="connsiteY15" fmla="*/ 67733 h 626631"/>
              <a:gd name="connsiteX16" fmla="*/ 2302934 w 3014134"/>
              <a:gd name="connsiteY16" fmla="*/ 84667 h 626631"/>
              <a:gd name="connsiteX17" fmla="*/ 2353734 w 3014134"/>
              <a:gd name="connsiteY17" fmla="*/ 118533 h 626631"/>
              <a:gd name="connsiteX18" fmla="*/ 2455334 w 3014134"/>
              <a:gd name="connsiteY18" fmla="*/ 152400 h 626631"/>
              <a:gd name="connsiteX19" fmla="*/ 2506134 w 3014134"/>
              <a:gd name="connsiteY19" fmla="*/ 203200 h 626631"/>
              <a:gd name="connsiteX20" fmla="*/ 2607734 w 3014134"/>
              <a:gd name="connsiteY20" fmla="*/ 270933 h 626631"/>
              <a:gd name="connsiteX21" fmla="*/ 2658534 w 3014134"/>
              <a:gd name="connsiteY21" fmla="*/ 304800 h 626631"/>
              <a:gd name="connsiteX22" fmla="*/ 2709334 w 3014134"/>
              <a:gd name="connsiteY22" fmla="*/ 355600 h 626631"/>
              <a:gd name="connsiteX23" fmla="*/ 2760134 w 3014134"/>
              <a:gd name="connsiteY23" fmla="*/ 389467 h 626631"/>
              <a:gd name="connsiteX24" fmla="*/ 2861734 w 3014134"/>
              <a:gd name="connsiteY24" fmla="*/ 491067 h 626631"/>
              <a:gd name="connsiteX25" fmla="*/ 2912534 w 3014134"/>
              <a:gd name="connsiteY25" fmla="*/ 541867 h 626631"/>
              <a:gd name="connsiteX26" fmla="*/ 2963334 w 3014134"/>
              <a:gd name="connsiteY26" fmla="*/ 575733 h 626631"/>
              <a:gd name="connsiteX27" fmla="*/ 3014134 w 3014134"/>
              <a:gd name="connsiteY27" fmla="*/ 626533 h 62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014134" h="626631" extrusionOk="0">
                <a:moveTo>
                  <a:pt x="0" y="524933"/>
                </a:moveTo>
                <a:cubicBezTo>
                  <a:pt x="38044" y="495806"/>
                  <a:pt x="79009" y="471203"/>
                  <a:pt x="118534" y="440267"/>
                </a:cubicBezTo>
                <a:cubicBezTo>
                  <a:pt x="141214" y="426145"/>
                  <a:pt x="144060" y="402921"/>
                  <a:pt x="169334" y="389467"/>
                </a:cubicBezTo>
                <a:cubicBezTo>
                  <a:pt x="182280" y="381427"/>
                  <a:pt x="202615" y="383688"/>
                  <a:pt x="220134" y="372533"/>
                </a:cubicBezTo>
                <a:cubicBezTo>
                  <a:pt x="268855" y="346323"/>
                  <a:pt x="347748" y="341051"/>
                  <a:pt x="389467" y="304800"/>
                </a:cubicBezTo>
                <a:cubicBezTo>
                  <a:pt x="617436" y="200112"/>
                  <a:pt x="371479" y="303828"/>
                  <a:pt x="575734" y="220133"/>
                </a:cubicBezTo>
                <a:cubicBezTo>
                  <a:pt x="681860" y="174197"/>
                  <a:pt x="689193" y="168239"/>
                  <a:pt x="795867" y="135467"/>
                </a:cubicBezTo>
                <a:cubicBezTo>
                  <a:pt x="837341" y="119576"/>
                  <a:pt x="906372" y="110399"/>
                  <a:pt x="948267" y="101600"/>
                </a:cubicBezTo>
                <a:cubicBezTo>
                  <a:pt x="984096" y="96605"/>
                  <a:pt x="1024584" y="93416"/>
                  <a:pt x="1049867" y="84667"/>
                </a:cubicBezTo>
                <a:cubicBezTo>
                  <a:pt x="1067180" y="79212"/>
                  <a:pt x="1095411" y="72814"/>
                  <a:pt x="1117600" y="67733"/>
                </a:cubicBezTo>
                <a:cubicBezTo>
                  <a:pt x="1299609" y="62300"/>
                  <a:pt x="1160040" y="78998"/>
                  <a:pt x="1337734" y="33867"/>
                </a:cubicBezTo>
                <a:cubicBezTo>
                  <a:pt x="1362573" y="32695"/>
                  <a:pt x="1383594" y="22085"/>
                  <a:pt x="1405467" y="16933"/>
                </a:cubicBezTo>
                <a:cubicBezTo>
                  <a:pt x="1458725" y="2124"/>
                  <a:pt x="1496247" y="3439"/>
                  <a:pt x="1540934" y="0"/>
                </a:cubicBezTo>
                <a:cubicBezTo>
                  <a:pt x="1713912" y="7826"/>
                  <a:pt x="1870818" y="-27108"/>
                  <a:pt x="2099734" y="16933"/>
                </a:cubicBezTo>
                <a:cubicBezTo>
                  <a:pt x="2125160" y="18949"/>
                  <a:pt x="2163360" y="31139"/>
                  <a:pt x="2201334" y="50800"/>
                </a:cubicBezTo>
                <a:cubicBezTo>
                  <a:pt x="2218336" y="55787"/>
                  <a:pt x="2236485" y="66479"/>
                  <a:pt x="2252134" y="67733"/>
                </a:cubicBezTo>
                <a:cubicBezTo>
                  <a:pt x="2269961" y="73523"/>
                  <a:pt x="2286853" y="74817"/>
                  <a:pt x="2302934" y="84667"/>
                </a:cubicBezTo>
                <a:cubicBezTo>
                  <a:pt x="2322670" y="90903"/>
                  <a:pt x="2329887" y="112968"/>
                  <a:pt x="2353734" y="118533"/>
                </a:cubicBezTo>
                <a:cubicBezTo>
                  <a:pt x="2386356" y="133032"/>
                  <a:pt x="2455334" y="152401"/>
                  <a:pt x="2455334" y="152400"/>
                </a:cubicBezTo>
                <a:cubicBezTo>
                  <a:pt x="2476254" y="167992"/>
                  <a:pt x="2487071" y="184186"/>
                  <a:pt x="2506134" y="203200"/>
                </a:cubicBezTo>
                <a:cubicBezTo>
                  <a:pt x="2540766" y="228711"/>
                  <a:pt x="2569397" y="253927"/>
                  <a:pt x="2607734" y="270933"/>
                </a:cubicBezTo>
                <a:cubicBezTo>
                  <a:pt x="2626294" y="277217"/>
                  <a:pt x="2647176" y="293689"/>
                  <a:pt x="2658534" y="304800"/>
                </a:cubicBezTo>
                <a:cubicBezTo>
                  <a:pt x="2675798" y="322779"/>
                  <a:pt x="2697641" y="342615"/>
                  <a:pt x="2709334" y="355600"/>
                </a:cubicBezTo>
                <a:cubicBezTo>
                  <a:pt x="2726295" y="373100"/>
                  <a:pt x="2746145" y="375587"/>
                  <a:pt x="2760134" y="389467"/>
                </a:cubicBezTo>
                <a:cubicBezTo>
                  <a:pt x="2806427" y="418985"/>
                  <a:pt x="2835465" y="463459"/>
                  <a:pt x="2861734" y="491067"/>
                </a:cubicBezTo>
                <a:cubicBezTo>
                  <a:pt x="2874533" y="506584"/>
                  <a:pt x="2889344" y="531888"/>
                  <a:pt x="2912534" y="541867"/>
                </a:cubicBezTo>
                <a:cubicBezTo>
                  <a:pt x="2939349" y="553111"/>
                  <a:pt x="2948110" y="568976"/>
                  <a:pt x="2963334" y="575733"/>
                </a:cubicBezTo>
                <a:cubicBezTo>
                  <a:pt x="3003175" y="628434"/>
                  <a:pt x="2970983" y="629822"/>
                  <a:pt x="3014134" y="626533"/>
                </a:cubicBezTo>
              </a:path>
            </a:pathLst>
          </a:custGeom>
          <a:noFill/>
          <a:ln w="47625">
            <a:solidFill>
              <a:schemeClr val="bg1"/>
            </a:solidFill>
            <a:tailEnd type="arrow" w="lg" len="lg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014134"/>
                      <a:gd name="connsiteY0" fmla="*/ 524933 h 626631"/>
                      <a:gd name="connsiteX1" fmla="*/ 118534 w 3014134"/>
                      <a:gd name="connsiteY1" fmla="*/ 440267 h 626631"/>
                      <a:gd name="connsiteX2" fmla="*/ 169334 w 3014134"/>
                      <a:gd name="connsiteY2" fmla="*/ 389467 h 626631"/>
                      <a:gd name="connsiteX3" fmla="*/ 220134 w 3014134"/>
                      <a:gd name="connsiteY3" fmla="*/ 372533 h 626631"/>
                      <a:gd name="connsiteX4" fmla="*/ 389467 w 3014134"/>
                      <a:gd name="connsiteY4" fmla="*/ 304800 h 626631"/>
                      <a:gd name="connsiteX5" fmla="*/ 575734 w 3014134"/>
                      <a:gd name="connsiteY5" fmla="*/ 220133 h 626631"/>
                      <a:gd name="connsiteX6" fmla="*/ 795867 w 3014134"/>
                      <a:gd name="connsiteY6" fmla="*/ 135467 h 626631"/>
                      <a:gd name="connsiteX7" fmla="*/ 948267 w 3014134"/>
                      <a:gd name="connsiteY7" fmla="*/ 101600 h 626631"/>
                      <a:gd name="connsiteX8" fmla="*/ 1049867 w 3014134"/>
                      <a:gd name="connsiteY8" fmla="*/ 84667 h 626631"/>
                      <a:gd name="connsiteX9" fmla="*/ 1117600 w 3014134"/>
                      <a:gd name="connsiteY9" fmla="*/ 67733 h 626631"/>
                      <a:gd name="connsiteX10" fmla="*/ 1337734 w 3014134"/>
                      <a:gd name="connsiteY10" fmla="*/ 33867 h 626631"/>
                      <a:gd name="connsiteX11" fmla="*/ 1405467 w 3014134"/>
                      <a:gd name="connsiteY11" fmla="*/ 16933 h 626631"/>
                      <a:gd name="connsiteX12" fmla="*/ 1540934 w 3014134"/>
                      <a:gd name="connsiteY12" fmla="*/ 0 h 626631"/>
                      <a:gd name="connsiteX13" fmla="*/ 2099734 w 3014134"/>
                      <a:gd name="connsiteY13" fmla="*/ 16933 h 626631"/>
                      <a:gd name="connsiteX14" fmla="*/ 2201334 w 3014134"/>
                      <a:gd name="connsiteY14" fmla="*/ 50800 h 626631"/>
                      <a:gd name="connsiteX15" fmla="*/ 2252134 w 3014134"/>
                      <a:gd name="connsiteY15" fmla="*/ 67733 h 626631"/>
                      <a:gd name="connsiteX16" fmla="*/ 2302934 w 3014134"/>
                      <a:gd name="connsiteY16" fmla="*/ 84667 h 626631"/>
                      <a:gd name="connsiteX17" fmla="*/ 2353734 w 3014134"/>
                      <a:gd name="connsiteY17" fmla="*/ 118533 h 626631"/>
                      <a:gd name="connsiteX18" fmla="*/ 2455334 w 3014134"/>
                      <a:gd name="connsiteY18" fmla="*/ 152400 h 626631"/>
                      <a:gd name="connsiteX19" fmla="*/ 2506134 w 3014134"/>
                      <a:gd name="connsiteY19" fmla="*/ 203200 h 626631"/>
                      <a:gd name="connsiteX20" fmla="*/ 2607734 w 3014134"/>
                      <a:gd name="connsiteY20" fmla="*/ 270933 h 626631"/>
                      <a:gd name="connsiteX21" fmla="*/ 2658534 w 3014134"/>
                      <a:gd name="connsiteY21" fmla="*/ 304800 h 626631"/>
                      <a:gd name="connsiteX22" fmla="*/ 2709334 w 3014134"/>
                      <a:gd name="connsiteY22" fmla="*/ 355600 h 626631"/>
                      <a:gd name="connsiteX23" fmla="*/ 2760134 w 3014134"/>
                      <a:gd name="connsiteY23" fmla="*/ 389467 h 626631"/>
                      <a:gd name="connsiteX24" fmla="*/ 2861734 w 3014134"/>
                      <a:gd name="connsiteY24" fmla="*/ 491067 h 626631"/>
                      <a:gd name="connsiteX25" fmla="*/ 2912534 w 3014134"/>
                      <a:gd name="connsiteY25" fmla="*/ 541867 h 626631"/>
                      <a:gd name="connsiteX26" fmla="*/ 2963334 w 3014134"/>
                      <a:gd name="connsiteY26" fmla="*/ 575733 h 626631"/>
                      <a:gd name="connsiteX27" fmla="*/ 3014134 w 3014134"/>
                      <a:gd name="connsiteY27" fmla="*/ 626533 h 6266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3014134" h="626631">
                        <a:moveTo>
                          <a:pt x="0" y="524933"/>
                        </a:moveTo>
                        <a:cubicBezTo>
                          <a:pt x="39511" y="496711"/>
                          <a:pt x="80618" y="470599"/>
                          <a:pt x="118534" y="440267"/>
                        </a:cubicBezTo>
                        <a:cubicBezTo>
                          <a:pt x="137234" y="425307"/>
                          <a:pt x="149409" y="402751"/>
                          <a:pt x="169334" y="389467"/>
                        </a:cubicBezTo>
                        <a:cubicBezTo>
                          <a:pt x="184186" y="379566"/>
                          <a:pt x="203474" y="378941"/>
                          <a:pt x="220134" y="372533"/>
                        </a:cubicBezTo>
                        <a:cubicBezTo>
                          <a:pt x="276874" y="350710"/>
                          <a:pt x="337338" y="336077"/>
                          <a:pt x="389467" y="304800"/>
                        </a:cubicBezTo>
                        <a:cubicBezTo>
                          <a:pt x="572777" y="194814"/>
                          <a:pt x="369120" y="308682"/>
                          <a:pt x="575734" y="220133"/>
                        </a:cubicBezTo>
                        <a:cubicBezTo>
                          <a:pt x="682639" y="174316"/>
                          <a:pt x="690392" y="167110"/>
                          <a:pt x="795867" y="135467"/>
                        </a:cubicBezTo>
                        <a:cubicBezTo>
                          <a:pt x="837692" y="122919"/>
                          <a:pt x="907351" y="109039"/>
                          <a:pt x="948267" y="101600"/>
                        </a:cubicBezTo>
                        <a:cubicBezTo>
                          <a:pt x="982047" y="95458"/>
                          <a:pt x="1016200" y="91400"/>
                          <a:pt x="1049867" y="84667"/>
                        </a:cubicBezTo>
                        <a:cubicBezTo>
                          <a:pt x="1072688" y="80103"/>
                          <a:pt x="1094779" y="72297"/>
                          <a:pt x="1117600" y="67733"/>
                        </a:cubicBezTo>
                        <a:cubicBezTo>
                          <a:pt x="1281269" y="34999"/>
                          <a:pt x="1158823" y="66397"/>
                          <a:pt x="1337734" y="33867"/>
                        </a:cubicBezTo>
                        <a:cubicBezTo>
                          <a:pt x="1360631" y="29704"/>
                          <a:pt x="1382511" y="20759"/>
                          <a:pt x="1405467" y="16933"/>
                        </a:cubicBezTo>
                        <a:cubicBezTo>
                          <a:pt x="1450355" y="9452"/>
                          <a:pt x="1495778" y="5644"/>
                          <a:pt x="1540934" y="0"/>
                        </a:cubicBezTo>
                        <a:cubicBezTo>
                          <a:pt x="1727201" y="5644"/>
                          <a:pt x="1913931" y="2640"/>
                          <a:pt x="2099734" y="16933"/>
                        </a:cubicBezTo>
                        <a:cubicBezTo>
                          <a:pt x="2135327" y="19671"/>
                          <a:pt x="2167467" y="39511"/>
                          <a:pt x="2201334" y="50800"/>
                        </a:cubicBezTo>
                        <a:lnTo>
                          <a:pt x="2252134" y="67733"/>
                        </a:lnTo>
                        <a:cubicBezTo>
                          <a:pt x="2269067" y="73378"/>
                          <a:pt x="2288082" y="74766"/>
                          <a:pt x="2302934" y="84667"/>
                        </a:cubicBezTo>
                        <a:cubicBezTo>
                          <a:pt x="2319867" y="95956"/>
                          <a:pt x="2335137" y="110268"/>
                          <a:pt x="2353734" y="118533"/>
                        </a:cubicBezTo>
                        <a:cubicBezTo>
                          <a:pt x="2386356" y="133032"/>
                          <a:pt x="2455334" y="152400"/>
                          <a:pt x="2455334" y="152400"/>
                        </a:cubicBezTo>
                        <a:cubicBezTo>
                          <a:pt x="2472267" y="169333"/>
                          <a:pt x="2487231" y="188498"/>
                          <a:pt x="2506134" y="203200"/>
                        </a:cubicBezTo>
                        <a:cubicBezTo>
                          <a:pt x="2538263" y="228189"/>
                          <a:pt x="2573867" y="248355"/>
                          <a:pt x="2607734" y="270933"/>
                        </a:cubicBezTo>
                        <a:cubicBezTo>
                          <a:pt x="2624667" y="282222"/>
                          <a:pt x="2644143" y="290409"/>
                          <a:pt x="2658534" y="304800"/>
                        </a:cubicBezTo>
                        <a:cubicBezTo>
                          <a:pt x="2675467" y="321733"/>
                          <a:pt x="2690937" y="340269"/>
                          <a:pt x="2709334" y="355600"/>
                        </a:cubicBezTo>
                        <a:cubicBezTo>
                          <a:pt x="2724968" y="368629"/>
                          <a:pt x="2744923" y="375946"/>
                          <a:pt x="2760134" y="389467"/>
                        </a:cubicBezTo>
                        <a:cubicBezTo>
                          <a:pt x="2795931" y="421287"/>
                          <a:pt x="2827867" y="457200"/>
                          <a:pt x="2861734" y="491067"/>
                        </a:cubicBezTo>
                        <a:cubicBezTo>
                          <a:pt x="2878667" y="508000"/>
                          <a:pt x="2892608" y="528584"/>
                          <a:pt x="2912534" y="541867"/>
                        </a:cubicBezTo>
                        <a:lnTo>
                          <a:pt x="2963334" y="575733"/>
                        </a:lnTo>
                        <a:cubicBezTo>
                          <a:pt x="3000331" y="631230"/>
                          <a:pt x="2976849" y="626533"/>
                          <a:pt x="3014134" y="62653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122C45F6-112C-C745-B17C-6ACEA624C7D6}"/>
              </a:ext>
            </a:extLst>
          </p:cNvPr>
          <p:cNvSpPr/>
          <p:nvPr/>
        </p:nvSpPr>
        <p:spPr>
          <a:xfrm>
            <a:off x="1066800" y="3522133"/>
            <a:ext cx="2997200" cy="2675467"/>
          </a:xfrm>
          <a:custGeom>
            <a:avLst/>
            <a:gdLst>
              <a:gd name="connsiteX0" fmla="*/ 626533 w 2997200"/>
              <a:gd name="connsiteY0" fmla="*/ 0 h 2675467"/>
              <a:gd name="connsiteX1" fmla="*/ 491067 w 2997200"/>
              <a:gd name="connsiteY1" fmla="*/ 152400 h 2675467"/>
              <a:gd name="connsiteX2" fmla="*/ 440267 w 2997200"/>
              <a:gd name="connsiteY2" fmla="*/ 237067 h 2675467"/>
              <a:gd name="connsiteX3" fmla="*/ 389467 w 2997200"/>
              <a:gd name="connsiteY3" fmla="*/ 287867 h 2675467"/>
              <a:gd name="connsiteX4" fmla="*/ 338667 w 2997200"/>
              <a:gd name="connsiteY4" fmla="*/ 389467 h 2675467"/>
              <a:gd name="connsiteX5" fmla="*/ 287867 w 2997200"/>
              <a:gd name="connsiteY5" fmla="*/ 457200 h 2675467"/>
              <a:gd name="connsiteX6" fmla="*/ 203200 w 2997200"/>
              <a:gd name="connsiteY6" fmla="*/ 626534 h 2675467"/>
              <a:gd name="connsiteX7" fmla="*/ 135467 w 2997200"/>
              <a:gd name="connsiteY7" fmla="*/ 795867 h 2675467"/>
              <a:gd name="connsiteX8" fmla="*/ 84667 w 2997200"/>
              <a:gd name="connsiteY8" fmla="*/ 948267 h 2675467"/>
              <a:gd name="connsiteX9" fmla="*/ 50800 w 2997200"/>
              <a:gd name="connsiteY9" fmla="*/ 1032934 h 2675467"/>
              <a:gd name="connsiteX10" fmla="*/ 33867 w 2997200"/>
              <a:gd name="connsiteY10" fmla="*/ 1100667 h 2675467"/>
              <a:gd name="connsiteX11" fmla="*/ 16933 w 2997200"/>
              <a:gd name="connsiteY11" fmla="*/ 1151467 h 2675467"/>
              <a:gd name="connsiteX12" fmla="*/ 0 w 2997200"/>
              <a:gd name="connsiteY12" fmla="*/ 1303867 h 2675467"/>
              <a:gd name="connsiteX13" fmla="*/ 33867 w 2997200"/>
              <a:gd name="connsiteY13" fmla="*/ 1642534 h 2675467"/>
              <a:gd name="connsiteX14" fmla="*/ 84667 w 2997200"/>
              <a:gd name="connsiteY14" fmla="*/ 1794934 h 2675467"/>
              <a:gd name="connsiteX15" fmla="*/ 118533 w 2997200"/>
              <a:gd name="connsiteY15" fmla="*/ 1896534 h 2675467"/>
              <a:gd name="connsiteX16" fmla="*/ 135467 w 2997200"/>
              <a:gd name="connsiteY16" fmla="*/ 1947334 h 2675467"/>
              <a:gd name="connsiteX17" fmla="*/ 203200 w 2997200"/>
              <a:gd name="connsiteY17" fmla="*/ 2048934 h 2675467"/>
              <a:gd name="connsiteX18" fmla="*/ 287867 w 2997200"/>
              <a:gd name="connsiteY18" fmla="*/ 2201334 h 2675467"/>
              <a:gd name="connsiteX19" fmla="*/ 321733 w 2997200"/>
              <a:gd name="connsiteY19" fmla="*/ 2252134 h 2675467"/>
              <a:gd name="connsiteX20" fmla="*/ 372533 w 2997200"/>
              <a:gd name="connsiteY20" fmla="*/ 2286000 h 2675467"/>
              <a:gd name="connsiteX21" fmla="*/ 474133 w 2997200"/>
              <a:gd name="connsiteY21" fmla="*/ 2387600 h 2675467"/>
              <a:gd name="connsiteX22" fmla="*/ 592667 w 2997200"/>
              <a:gd name="connsiteY22" fmla="*/ 2472267 h 2675467"/>
              <a:gd name="connsiteX23" fmla="*/ 778933 w 2997200"/>
              <a:gd name="connsiteY23" fmla="*/ 2556934 h 2675467"/>
              <a:gd name="connsiteX24" fmla="*/ 846667 w 2997200"/>
              <a:gd name="connsiteY24" fmla="*/ 2590800 h 2675467"/>
              <a:gd name="connsiteX25" fmla="*/ 931333 w 2997200"/>
              <a:gd name="connsiteY25" fmla="*/ 2607734 h 2675467"/>
              <a:gd name="connsiteX26" fmla="*/ 1032933 w 2997200"/>
              <a:gd name="connsiteY26" fmla="*/ 2641600 h 2675467"/>
              <a:gd name="connsiteX27" fmla="*/ 1439333 w 2997200"/>
              <a:gd name="connsiteY27" fmla="*/ 2675467 h 2675467"/>
              <a:gd name="connsiteX28" fmla="*/ 1896533 w 2997200"/>
              <a:gd name="connsiteY28" fmla="*/ 2658534 h 2675467"/>
              <a:gd name="connsiteX29" fmla="*/ 1998133 w 2997200"/>
              <a:gd name="connsiteY29" fmla="*/ 2624667 h 2675467"/>
              <a:gd name="connsiteX30" fmla="*/ 2116667 w 2997200"/>
              <a:gd name="connsiteY30" fmla="*/ 2590800 h 2675467"/>
              <a:gd name="connsiteX31" fmla="*/ 2235200 w 2997200"/>
              <a:gd name="connsiteY31" fmla="*/ 2556934 h 2675467"/>
              <a:gd name="connsiteX32" fmla="*/ 2302933 w 2997200"/>
              <a:gd name="connsiteY32" fmla="*/ 2523067 h 2675467"/>
              <a:gd name="connsiteX33" fmla="*/ 2438400 w 2997200"/>
              <a:gd name="connsiteY33" fmla="*/ 2472267 h 2675467"/>
              <a:gd name="connsiteX34" fmla="*/ 2489200 w 2997200"/>
              <a:gd name="connsiteY34" fmla="*/ 2438400 h 2675467"/>
              <a:gd name="connsiteX35" fmla="*/ 2556933 w 2997200"/>
              <a:gd name="connsiteY35" fmla="*/ 2404534 h 2675467"/>
              <a:gd name="connsiteX36" fmla="*/ 2624667 w 2997200"/>
              <a:gd name="connsiteY36" fmla="*/ 2353734 h 2675467"/>
              <a:gd name="connsiteX37" fmla="*/ 2675467 w 2997200"/>
              <a:gd name="connsiteY37" fmla="*/ 2319867 h 2675467"/>
              <a:gd name="connsiteX38" fmla="*/ 2794000 w 2997200"/>
              <a:gd name="connsiteY38" fmla="*/ 2150534 h 2675467"/>
              <a:gd name="connsiteX39" fmla="*/ 2878667 w 2997200"/>
              <a:gd name="connsiteY39" fmla="*/ 1998134 h 2675467"/>
              <a:gd name="connsiteX40" fmla="*/ 2912533 w 2997200"/>
              <a:gd name="connsiteY40" fmla="*/ 1947334 h 2675467"/>
              <a:gd name="connsiteX41" fmla="*/ 2946400 w 2997200"/>
              <a:gd name="connsiteY41" fmla="*/ 1896534 h 2675467"/>
              <a:gd name="connsiteX42" fmla="*/ 2997200 w 2997200"/>
              <a:gd name="connsiteY42" fmla="*/ 1811867 h 267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997200" h="2675467">
                <a:moveTo>
                  <a:pt x="626533" y="0"/>
                </a:moveTo>
                <a:cubicBezTo>
                  <a:pt x="581378" y="50800"/>
                  <a:pt x="533059" y="98955"/>
                  <a:pt x="491067" y="152400"/>
                </a:cubicBezTo>
                <a:cubicBezTo>
                  <a:pt x="470733" y="178280"/>
                  <a:pt x="460015" y="210737"/>
                  <a:pt x="440267" y="237067"/>
                </a:cubicBezTo>
                <a:cubicBezTo>
                  <a:pt x="425899" y="256225"/>
                  <a:pt x="402751" y="267942"/>
                  <a:pt x="389467" y="287867"/>
                </a:cubicBezTo>
                <a:cubicBezTo>
                  <a:pt x="368464" y="319372"/>
                  <a:pt x="358148" y="356999"/>
                  <a:pt x="338667" y="389467"/>
                </a:cubicBezTo>
                <a:cubicBezTo>
                  <a:pt x="324147" y="413667"/>
                  <a:pt x="304800" y="434622"/>
                  <a:pt x="287867" y="457200"/>
                </a:cubicBezTo>
                <a:cubicBezTo>
                  <a:pt x="184173" y="768278"/>
                  <a:pt x="323567" y="385800"/>
                  <a:pt x="203200" y="626534"/>
                </a:cubicBezTo>
                <a:cubicBezTo>
                  <a:pt x="176013" y="680908"/>
                  <a:pt x="158045" y="739423"/>
                  <a:pt x="135467" y="795867"/>
                </a:cubicBezTo>
                <a:cubicBezTo>
                  <a:pt x="29462" y="1060881"/>
                  <a:pt x="157586" y="729510"/>
                  <a:pt x="84667" y="948267"/>
                </a:cubicBezTo>
                <a:cubicBezTo>
                  <a:pt x="75055" y="977104"/>
                  <a:pt x="60412" y="1004097"/>
                  <a:pt x="50800" y="1032934"/>
                </a:cubicBezTo>
                <a:cubicBezTo>
                  <a:pt x="43441" y="1055012"/>
                  <a:pt x="40261" y="1078290"/>
                  <a:pt x="33867" y="1100667"/>
                </a:cubicBezTo>
                <a:cubicBezTo>
                  <a:pt x="28963" y="1117830"/>
                  <a:pt x="22578" y="1134534"/>
                  <a:pt x="16933" y="1151467"/>
                </a:cubicBezTo>
                <a:cubicBezTo>
                  <a:pt x="11289" y="1202267"/>
                  <a:pt x="0" y="1252754"/>
                  <a:pt x="0" y="1303867"/>
                </a:cubicBezTo>
                <a:cubicBezTo>
                  <a:pt x="0" y="1346984"/>
                  <a:pt x="12307" y="1561684"/>
                  <a:pt x="33867" y="1642534"/>
                </a:cubicBezTo>
                <a:cubicBezTo>
                  <a:pt x="47664" y="1694274"/>
                  <a:pt x="67734" y="1744134"/>
                  <a:pt x="84667" y="1794934"/>
                </a:cubicBezTo>
                <a:lnTo>
                  <a:pt x="118533" y="1896534"/>
                </a:lnTo>
                <a:cubicBezTo>
                  <a:pt x="124178" y="1913467"/>
                  <a:pt x="125566" y="1932482"/>
                  <a:pt x="135467" y="1947334"/>
                </a:cubicBezTo>
                <a:lnTo>
                  <a:pt x="203200" y="2048934"/>
                </a:lnTo>
                <a:cubicBezTo>
                  <a:pt x="233004" y="2138349"/>
                  <a:pt x="210231" y="2084880"/>
                  <a:pt x="287867" y="2201334"/>
                </a:cubicBezTo>
                <a:cubicBezTo>
                  <a:pt x="299156" y="2218267"/>
                  <a:pt x="304800" y="2240845"/>
                  <a:pt x="321733" y="2252134"/>
                </a:cubicBezTo>
                <a:cubicBezTo>
                  <a:pt x="338666" y="2263423"/>
                  <a:pt x="357322" y="2272479"/>
                  <a:pt x="372533" y="2286000"/>
                </a:cubicBezTo>
                <a:cubicBezTo>
                  <a:pt x="408330" y="2317819"/>
                  <a:pt x="435817" y="2358863"/>
                  <a:pt x="474133" y="2387600"/>
                </a:cubicBezTo>
                <a:cubicBezTo>
                  <a:pt x="497099" y="2404825"/>
                  <a:pt x="562407" y="2455762"/>
                  <a:pt x="592667" y="2472267"/>
                </a:cubicBezTo>
                <a:cubicBezTo>
                  <a:pt x="912615" y="2646785"/>
                  <a:pt x="620658" y="2489102"/>
                  <a:pt x="778933" y="2556934"/>
                </a:cubicBezTo>
                <a:cubicBezTo>
                  <a:pt x="802135" y="2566878"/>
                  <a:pt x="822720" y="2582818"/>
                  <a:pt x="846667" y="2590800"/>
                </a:cubicBezTo>
                <a:cubicBezTo>
                  <a:pt x="873971" y="2599901"/>
                  <a:pt x="903566" y="2600161"/>
                  <a:pt x="931333" y="2607734"/>
                </a:cubicBezTo>
                <a:cubicBezTo>
                  <a:pt x="965774" y="2617127"/>
                  <a:pt x="997510" y="2637172"/>
                  <a:pt x="1032933" y="2641600"/>
                </a:cubicBezTo>
                <a:cubicBezTo>
                  <a:pt x="1258188" y="2669758"/>
                  <a:pt x="1122982" y="2655695"/>
                  <a:pt x="1439333" y="2675467"/>
                </a:cubicBezTo>
                <a:cubicBezTo>
                  <a:pt x="1591733" y="2669823"/>
                  <a:pt x="1744655" y="2672341"/>
                  <a:pt x="1896533" y="2658534"/>
                </a:cubicBezTo>
                <a:cubicBezTo>
                  <a:pt x="1932085" y="2655302"/>
                  <a:pt x="1963500" y="2633325"/>
                  <a:pt x="1998133" y="2624667"/>
                </a:cubicBezTo>
                <a:cubicBezTo>
                  <a:pt x="2146545" y="2587565"/>
                  <a:pt x="1995192" y="2627242"/>
                  <a:pt x="2116667" y="2590800"/>
                </a:cubicBezTo>
                <a:cubicBezTo>
                  <a:pt x="2156026" y="2578992"/>
                  <a:pt x="2196582" y="2570977"/>
                  <a:pt x="2235200" y="2556934"/>
                </a:cubicBezTo>
                <a:cubicBezTo>
                  <a:pt x="2258923" y="2548308"/>
                  <a:pt x="2279866" y="2533319"/>
                  <a:pt x="2302933" y="2523067"/>
                </a:cubicBezTo>
                <a:cubicBezTo>
                  <a:pt x="2363679" y="2496069"/>
                  <a:pt x="2382542" y="2490886"/>
                  <a:pt x="2438400" y="2472267"/>
                </a:cubicBezTo>
                <a:cubicBezTo>
                  <a:pt x="2455333" y="2460978"/>
                  <a:pt x="2471530" y="2448497"/>
                  <a:pt x="2489200" y="2438400"/>
                </a:cubicBezTo>
                <a:cubicBezTo>
                  <a:pt x="2511117" y="2425876"/>
                  <a:pt x="2535527" y="2417912"/>
                  <a:pt x="2556933" y="2404534"/>
                </a:cubicBezTo>
                <a:cubicBezTo>
                  <a:pt x="2580866" y="2389576"/>
                  <a:pt x="2601701" y="2370138"/>
                  <a:pt x="2624667" y="2353734"/>
                </a:cubicBezTo>
                <a:cubicBezTo>
                  <a:pt x="2641228" y="2341905"/>
                  <a:pt x="2658534" y="2331156"/>
                  <a:pt x="2675467" y="2319867"/>
                </a:cubicBezTo>
                <a:cubicBezTo>
                  <a:pt x="2758855" y="2194785"/>
                  <a:pt x="2718778" y="2250829"/>
                  <a:pt x="2794000" y="2150534"/>
                </a:cubicBezTo>
                <a:cubicBezTo>
                  <a:pt x="2823804" y="2061119"/>
                  <a:pt x="2801031" y="2114588"/>
                  <a:pt x="2878667" y="1998134"/>
                </a:cubicBezTo>
                <a:lnTo>
                  <a:pt x="2912533" y="1947334"/>
                </a:lnTo>
                <a:lnTo>
                  <a:pt x="2946400" y="1896534"/>
                </a:lnTo>
                <a:cubicBezTo>
                  <a:pt x="2968382" y="1830588"/>
                  <a:pt x="2950712" y="1858355"/>
                  <a:pt x="2997200" y="1811867"/>
                </a:cubicBezTo>
              </a:path>
            </a:pathLst>
          </a:custGeom>
          <a:noFill/>
          <a:ln w="47625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F5B0DAF5-651A-0F42-9F5F-044EF2125AA6}"/>
              </a:ext>
            </a:extLst>
          </p:cNvPr>
          <p:cNvSpPr/>
          <p:nvPr/>
        </p:nvSpPr>
        <p:spPr>
          <a:xfrm>
            <a:off x="1035613" y="3474070"/>
            <a:ext cx="2997200" cy="2675467"/>
          </a:xfrm>
          <a:custGeom>
            <a:avLst/>
            <a:gdLst>
              <a:gd name="connsiteX0" fmla="*/ 626533 w 2997200"/>
              <a:gd name="connsiteY0" fmla="*/ 0 h 2675467"/>
              <a:gd name="connsiteX1" fmla="*/ 491067 w 2997200"/>
              <a:gd name="connsiteY1" fmla="*/ 152400 h 2675467"/>
              <a:gd name="connsiteX2" fmla="*/ 440267 w 2997200"/>
              <a:gd name="connsiteY2" fmla="*/ 237067 h 2675467"/>
              <a:gd name="connsiteX3" fmla="*/ 389467 w 2997200"/>
              <a:gd name="connsiteY3" fmla="*/ 287867 h 2675467"/>
              <a:gd name="connsiteX4" fmla="*/ 338667 w 2997200"/>
              <a:gd name="connsiteY4" fmla="*/ 389467 h 2675467"/>
              <a:gd name="connsiteX5" fmla="*/ 287867 w 2997200"/>
              <a:gd name="connsiteY5" fmla="*/ 457200 h 2675467"/>
              <a:gd name="connsiteX6" fmla="*/ 203200 w 2997200"/>
              <a:gd name="connsiteY6" fmla="*/ 626534 h 2675467"/>
              <a:gd name="connsiteX7" fmla="*/ 135467 w 2997200"/>
              <a:gd name="connsiteY7" fmla="*/ 795867 h 2675467"/>
              <a:gd name="connsiteX8" fmla="*/ 84667 w 2997200"/>
              <a:gd name="connsiteY8" fmla="*/ 948267 h 2675467"/>
              <a:gd name="connsiteX9" fmla="*/ 50800 w 2997200"/>
              <a:gd name="connsiteY9" fmla="*/ 1032934 h 2675467"/>
              <a:gd name="connsiteX10" fmla="*/ 33867 w 2997200"/>
              <a:gd name="connsiteY10" fmla="*/ 1100667 h 2675467"/>
              <a:gd name="connsiteX11" fmla="*/ 16933 w 2997200"/>
              <a:gd name="connsiteY11" fmla="*/ 1151467 h 2675467"/>
              <a:gd name="connsiteX12" fmla="*/ 0 w 2997200"/>
              <a:gd name="connsiteY12" fmla="*/ 1303867 h 2675467"/>
              <a:gd name="connsiteX13" fmla="*/ 33867 w 2997200"/>
              <a:gd name="connsiteY13" fmla="*/ 1642534 h 2675467"/>
              <a:gd name="connsiteX14" fmla="*/ 84667 w 2997200"/>
              <a:gd name="connsiteY14" fmla="*/ 1794934 h 2675467"/>
              <a:gd name="connsiteX15" fmla="*/ 118533 w 2997200"/>
              <a:gd name="connsiteY15" fmla="*/ 1896534 h 2675467"/>
              <a:gd name="connsiteX16" fmla="*/ 135467 w 2997200"/>
              <a:gd name="connsiteY16" fmla="*/ 1947334 h 2675467"/>
              <a:gd name="connsiteX17" fmla="*/ 203200 w 2997200"/>
              <a:gd name="connsiteY17" fmla="*/ 2048934 h 2675467"/>
              <a:gd name="connsiteX18" fmla="*/ 287867 w 2997200"/>
              <a:gd name="connsiteY18" fmla="*/ 2201334 h 2675467"/>
              <a:gd name="connsiteX19" fmla="*/ 321733 w 2997200"/>
              <a:gd name="connsiteY19" fmla="*/ 2252134 h 2675467"/>
              <a:gd name="connsiteX20" fmla="*/ 372533 w 2997200"/>
              <a:gd name="connsiteY20" fmla="*/ 2286000 h 2675467"/>
              <a:gd name="connsiteX21" fmla="*/ 474133 w 2997200"/>
              <a:gd name="connsiteY21" fmla="*/ 2387600 h 2675467"/>
              <a:gd name="connsiteX22" fmla="*/ 592667 w 2997200"/>
              <a:gd name="connsiteY22" fmla="*/ 2472267 h 2675467"/>
              <a:gd name="connsiteX23" fmla="*/ 778933 w 2997200"/>
              <a:gd name="connsiteY23" fmla="*/ 2556934 h 2675467"/>
              <a:gd name="connsiteX24" fmla="*/ 846667 w 2997200"/>
              <a:gd name="connsiteY24" fmla="*/ 2590800 h 2675467"/>
              <a:gd name="connsiteX25" fmla="*/ 931333 w 2997200"/>
              <a:gd name="connsiteY25" fmla="*/ 2607734 h 2675467"/>
              <a:gd name="connsiteX26" fmla="*/ 1032933 w 2997200"/>
              <a:gd name="connsiteY26" fmla="*/ 2641600 h 2675467"/>
              <a:gd name="connsiteX27" fmla="*/ 1439333 w 2997200"/>
              <a:gd name="connsiteY27" fmla="*/ 2675467 h 2675467"/>
              <a:gd name="connsiteX28" fmla="*/ 1896533 w 2997200"/>
              <a:gd name="connsiteY28" fmla="*/ 2658534 h 2675467"/>
              <a:gd name="connsiteX29" fmla="*/ 1998133 w 2997200"/>
              <a:gd name="connsiteY29" fmla="*/ 2624667 h 2675467"/>
              <a:gd name="connsiteX30" fmla="*/ 2116667 w 2997200"/>
              <a:gd name="connsiteY30" fmla="*/ 2590800 h 2675467"/>
              <a:gd name="connsiteX31" fmla="*/ 2235200 w 2997200"/>
              <a:gd name="connsiteY31" fmla="*/ 2556934 h 2675467"/>
              <a:gd name="connsiteX32" fmla="*/ 2302933 w 2997200"/>
              <a:gd name="connsiteY32" fmla="*/ 2523067 h 2675467"/>
              <a:gd name="connsiteX33" fmla="*/ 2438400 w 2997200"/>
              <a:gd name="connsiteY33" fmla="*/ 2472267 h 2675467"/>
              <a:gd name="connsiteX34" fmla="*/ 2489200 w 2997200"/>
              <a:gd name="connsiteY34" fmla="*/ 2438400 h 2675467"/>
              <a:gd name="connsiteX35" fmla="*/ 2556933 w 2997200"/>
              <a:gd name="connsiteY35" fmla="*/ 2404534 h 2675467"/>
              <a:gd name="connsiteX36" fmla="*/ 2624667 w 2997200"/>
              <a:gd name="connsiteY36" fmla="*/ 2353734 h 2675467"/>
              <a:gd name="connsiteX37" fmla="*/ 2675467 w 2997200"/>
              <a:gd name="connsiteY37" fmla="*/ 2319867 h 2675467"/>
              <a:gd name="connsiteX38" fmla="*/ 2794000 w 2997200"/>
              <a:gd name="connsiteY38" fmla="*/ 2150534 h 2675467"/>
              <a:gd name="connsiteX39" fmla="*/ 2878667 w 2997200"/>
              <a:gd name="connsiteY39" fmla="*/ 1998134 h 2675467"/>
              <a:gd name="connsiteX40" fmla="*/ 2912533 w 2997200"/>
              <a:gd name="connsiteY40" fmla="*/ 1947334 h 2675467"/>
              <a:gd name="connsiteX41" fmla="*/ 2946400 w 2997200"/>
              <a:gd name="connsiteY41" fmla="*/ 1896534 h 2675467"/>
              <a:gd name="connsiteX42" fmla="*/ 2997200 w 2997200"/>
              <a:gd name="connsiteY42" fmla="*/ 1811867 h 2675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997200" h="2675467">
                <a:moveTo>
                  <a:pt x="626533" y="0"/>
                </a:moveTo>
                <a:cubicBezTo>
                  <a:pt x="581378" y="50800"/>
                  <a:pt x="533059" y="98955"/>
                  <a:pt x="491067" y="152400"/>
                </a:cubicBezTo>
                <a:cubicBezTo>
                  <a:pt x="470733" y="178280"/>
                  <a:pt x="460015" y="210737"/>
                  <a:pt x="440267" y="237067"/>
                </a:cubicBezTo>
                <a:cubicBezTo>
                  <a:pt x="425899" y="256225"/>
                  <a:pt x="402751" y="267942"/>
                  <a:pt x="389467" y="287867"/>
                </a:cubicBezTo>
                <a:cubicBezTo>
                  <a:pt x="368464" y="319372"/>
                  <a:pt x="358148" y="356999"/>
                  <a:pt x="338667" y="389467"/>
                </a:cubicBezTo>
                <a:cubicBezTo>
                  <a:pt x="324147" y="413667"/>
                  <a:pt x="304800" y="434622"/>
                  <a:pt x="287867" y="457200"/>
                </a:cubicBezTo>
                <a:cubicBezTo>
                  <a:pt x="184173" y="768278"/>
                  <a:pt x="323567" y="385800"/>
                  <a:pt x="203200" y="626534"/>
                </a:cubicBezTo>
                <a:cubicBezTo>
                  <a:pt x="176013" y="680908"/>
                  <a:pt x="158045" y="739423"/>
                  <a:pt x="135467" y="795867"/>
                </a:cubicBezTo>
                <a:cubicBezTo>
                  <a:pt x="29462" y="1060881"/>
                  <a:pt x="157586" y="729510"/>
                  <a:pt x="84667" y="948267"/>
                </a:cubicBezTo>
                <a:cubicBezTo>
                  <a:pt x="75055" y="977104"/>
                  <a:pt x="60412" y="1004097"/>
                  <a:pt x="50800" y="1032934"/>
                </a:cubicBezTo>
                <a:cubicBezTo>
                  <a:pt x="43441" y="1055012"/>
                  <a:pt x="40261" y="1078290"/>
                  <a:pt x="33867" y="1100667"/>
                </a:cubicBezTo>
                <a:cubicBezTo>
                  <a:pt x="28963" y="1117830"/>
                  <a:pt x="22578" y="1134534"/>
                  <a:pt x="16933" y="1151467"/>
                </a:cubicBezTo>
                <a:cubicBezTo>
                  <a:pt x="11289" y="1202267"/>
                  <a:pt x="0" y="1252754"/>
                  <a:pt x="0" y="1303867"/>
                </a:cubicBezTo>
                <a:cubicBezTo>
                  <a:pt x="0" y="1346984"/>
                  <a:pt x="12307" y="1561684"/>
                  <a:pt x="33867" y="1642534"/>
                </a:cubicBezTo>
                <a:cubicBezTo>
                  <a:pt x="47664" y="1694274"/>
                  <a:pt x="67734" y="1744134"/>
                  <a:pt x="84667" y="1794934"/>
                </a:cubicBezTo>
                <a:lnTo>
                  <a:pt x="118533" y="1896534"/>
                </a:lnTo>
                <a:cubicBezTo>
                  <a:pt x="124178" y="1913467"/>
                  <a:pt x="125566" y="1932482"/>
                  <a:pt x="135467" y="1947334"/>
                </a:cubicBezTo>
                <a:lnTo>
                  <a:pt x="203200" y="2048934"/>
                </a:lnTo>
                <a:cubicBezTo>
                  <a:pt x="233004" y="2138349"/>
                  <a:pt x="210231" y="2084880"/>
                  <a:pt x="287867" y="2201334"/>
                </a:cubicBezTo>
                <a:cubicBezTo>
                  <a:pt x="299156" y="2218267"/>
                  <a:pt x="304800" y="2240845"/>
                  <a:pt x="321733" y="2252134"/>
                </a:cubicBezTo>
                <a:cubicBezTo>
                  <a:pt x="338666" y="2263423"/>
                  <a:pt x="357322" y="2272479"/>
                  <a:pt x="372533" y="2286000"/>
                </a:cubicBezTo>
                <a:cubicBezTo>
                  <a:pt x="408330" y="2317819"/>
                  <a:pt x="435817" y="2358863"/>
                  <a:pt x="474133" y="2387600"/>
                </a:cubicBezTo>
                <a:cubicBezTo>
                  <a:pt x="497099" y="2404825"/>
                  <a:pt x="562407" y="2455762"/>
                  <a:pt x="592667" y="2472267"/>
                </a:cubicBezTo>
                <a:cubicBezTo>
                  <a:pt x="912615" y="2646785"/>
                  <a:pt x="620658" y="2489102"/>
                  <a:pt x="778933" y="2556934"/>
                </a:cubicBezTo>
                <a:cubicBezTo>
                  <a:pt x="802135" y="2566878"/>
                  <a:pt x="822720" y="2582818"/>
                  <a:pt x="846667" y="2590800"/>
                </a:cubicBezTo>
                <a:cubicBezTo>
                  <a:pt x="873971" y="2599901"/>
                  <a:pt x="903566" y="2600161"/>
                  <a:pt x="931333" y="2607734"/>
                </a:cubicBezTo>
                <a:cubicBezTo>
                  <a:pt x="965774" y="2617127"/>
                  <a:pt x="997510" y="2637172"/>
                  <a:pt x="1032933" y="2641600"/>
                </a:cubicBezTo>
                <a:cubicBezTo>
                  <a:pt x="1258188" y="2669758"/>
                  <a:pt x="1122982" y="2655695"/>
                  <a:pt x="1439333" y="2675467"/>
                </a:cubicBezTo>
                <a:cubicBezTo>
                  <a:pt x="1591733" y="2669823"/>
                  <a:pt x="1744655" y="2672341"/>
                  <a:pt x="1896533" y="2658534"/>
                </a:cubicBezTo>
                <a:cubicBezTo>
                  <a:pt x="1932085" y="2655302"/>
                  <a:pt x="1963500" y="2633325"/>
                  <a:pt x="1998133" y="2624667"/>
                </a:cubicBezTo>
                <a:cubicBezTo>
                  <a:pt x="2146545" y="2587565"/>
                  <a:pt x="1995192" y="2627242"/>
                  <a:pt x="2116667" y="2590800"/>
                </a:cubicBezTo>
                <a:cubicBezTo>
                  <a:pt x="2156026" y="2578992"/>
                  <a:pt x="2196582" y="2570977"/>
                  <a:pt x="2235200" y="2556934"/>
                </a:cubicBezTo>
                <a:cubicBezTo>
                  <a:pt x="2258923" y="2548308"/>
                  <a:pt x="2279866" y="2533319"/>
                  <a:pt x="2302933" y="2523067"/>
                </a:cubicBezTo>
                <a:cubicBezTo>
                  <a:pt x="2363679" y="2496069"/>
                  <a:pt x="2382542" y="2490886"/>
                  <a:pt x="2438400" y="2472267"/>
                </a:cubicBezTo>
                <a:cubicBezTo>
                  <a:pt x="2455333" y="2460978"/>
                  <a:pt x="2471530" y="2448497"/>
                  <a:pt x="2489200" y="2438400"/>
                </a:cubicBezTo>
                <a:cubicBezTo>
                  <a:pt x="2511117" y="2425876"/>
                  <a:pt x="2535527" y="2417912"/>
                  <a:pt x="2556933" y="2404534"/>
                </a:cubicBezTo>
                <a:cubicBezTo>
                  <a:pt x="2580866" y="2389576"/>
                  <a:pt x="2601701" y="2370138"/>
                  <a:pt x="2624667" y="2353734"/>
                </a:cubicBezTo>
                <a:cubicBezTo>
                  <a:pt x="2641228" y="2341905"/>
                  <a:pt x="2658534" y="2331156"/>
                  <a:pt x="2675467" y="2319867"/>
                </a:cubicBezTo>
                <a:cubicBezTo>
                  <a:pt x="2758855" y="2194785"/>
                  <a:pt x="2718778" y="2250829"/>
                  <a:pt x="2794000" y="2150534"/>
                </a:cubicBezTo>
                <a:cubicBezTo>
                  <a:pt x="2823804" y="2061119"/>
                  <a:pt x="2801031" y="2114588"/>
                  <a:pt x="2878667" y="1998134"/>
                </a:cubicBezTo>
                <a:lnTo>
                  <a:pt x="2912533" y="1947334"/>
                </a:lnTo>
                <a:lnTo>
                  <a:pt x="2946400" y="1896534"/>
                </a:lnTo>
                <a:cubicBezTo>
                  <a:pt x="2968382" y="1830588"/>
                  <a:pt x="2950712" y="1858355"/>
                  <a:pt x="2997200" y="1811867"/>
                </a:cubicBezTo>
              </a:path>
            </a:pathLst>
          </a:custGeom>
          <a:noFill/>
          <a:ln w="47625">
            <a:solidFill>
              <a:schemeClr val="bg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350176-E15E-5449-B4A4-84C8DD0EF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118" y="274749"/>
            <a:ext cx="1558397" cy="18552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C0509F-AD99-B44F-A4E2-38AE766BF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076" y="3662878"/>
            <a:ext cx="1565299" cy="156529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395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2D41E5-EF4D-754E-98FC-7D960DAC7D7C}"/>
              </a:ext>
            </a:extLst>
          </p:cNvPr>
          <p:cNvCxnSpPr>
            <a:cxnSpLocks/>
          </p:cNvCxnSpPr>
          <p:nvPr/>
        </p:nvCxnSpPr>
        <p:spPr>
          <a:xfrm>
            <a:off x="1905722" y="4201846"/>
            <a:ext cx="988556" cy="10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562C0E-6595-B149-8884-A88B041930D8}"/>
              </a:ext>
            </a:extLst>
          </p:cNvPr>
          <p:cNvCxnSpPr>
            <a:cxnSpLocks/>
          </p:cNvCxnSpPr>
          <p:nvPr/>
        </p:nvCxnSpPr>
        <p:spPr>
          <a:xfrm>
            <a:off x="1486878" y="3069770"/>
            <a:ext cx="1379758" cy="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870170D-5015-8645-8911-ACC2D5CCE301}"/>
              </a:ext>
            </a:extLst>
          </p:cNvPr>
          <p:cNvCxnSpPr>
            <a:cxnSpLocks/>
          </p:cNvCxnSpPr>
          <p:nvPr/>
        </p:nvCxnSpPr>
        <p:spPr>
          <a:xfrm>
            <a:off x="1910053" y="1611864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D28A376-16A3-D84B-AC51-F1116806BB29}"/>
              </a:ext>
            </a:extLst>
          </p:cNvPr>
          <p:cNvCxnSpPr>
            <a:cxnSpLocks/>
          </p:cNvCxnSpPr>
          <p:nvPr/>
        </p:nvCxnSpPr>
        <p:spPr>
          <a:xfrm>
            <a:off x="1910053" y="735496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CB2E3C8-8D82-3F4C-85E5-4F70E491C6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429" y="2014018"/>
            <a:ext cx="3511936" cy="954894"/>
          </a:xfrm>
          <a:prstGeom prst="bentConnector3">
            <a:avLst>
              <a:gd name="adj1" fmla="val 151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724234-6D97-0949-91C9-4FDBC83515F1}"/>
              </a:ext>
            </a:extLst>
          </p:cNvPr>
          <p:cNvCxnSpPr>
            <a:cxnSpLocks/>
          </p:cNvCxnSpPr>
          <p:nvPr/>
        </p:nvCxnSpPr>
        <p:spPr>
          <a:xfrm>
            <a:off x="3825025" y="1611864"/>
            <a:ext cx="508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2CF071-F787-FC46-B1E5-42B8294FA5EA}"/>
              </a:ext>
            </a:extLst>
          </p:cNvPr>
          <p:cNvCxnSpPr/>
          <p:nvPr/>
        </p:nvCxnSpPr>
        <p:spPr>
          <a:xfrm flipV="1">
            <a:off x="5482641" y="761653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A669F9-05C5-C348-908E-BB250AD846AC}"/>
              </a:ext>
            </a:extLst>
          </p:cNvPr>
          <p:cNvCxnSpPr>
            <a:cxnSpLocks/>
          </p:cNvCxnSpPr>
          <p:nvPr/>
        </p:nvCxnSpPr>
        <p:spPr>
          <a:xfrm flipV="1">
            <a:off x="7619251" y="4190915"/>
            <a:ext cx="1365350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020D7C-E0DD-6E46-813E-71A9055E433D}"/>
              </a:ext>
            </a:extLst>
          </p:cNvPr>
          <p:cNvCxnSpPr/>
          <p:nvPr/>
        </p:nvCxnSpPr>
        <p:spPr>
          <a:xfrm flipH="1">
            <a:off x="2819400" y="3069771"/>
            <a:ext cx="106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BADB5D-1BCC-4940-92A4-C1919DA3AC1D}"/>
              </a:ext>
            </a:extLst>
          </p:cNvPr>
          <p:cNvCxnSpPr>
            <a:cxnSpLocks/>
          </p:cNvCxnSpPr>
          <p:nvPr/>
        </p:nvCxnSpPr>
        <p:spPr>
          <a:xfrm flipH="1">
            <a:off x="3382638" y="5355772"/>
            <a:ext cx="503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CB9E2-F786-014D-ACF2-113D9C4B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6" y="4898514"/>
            <a:ext cx="1054754" cy="93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894A3-09ED-2143-8C15-630C720E74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50" y="3570685"/>
            <a:ext cx="1153829" cy="115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2D599-52CA-ED4F-A565-4E777DC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9" y="2547227"/>
            <a:ext cx="1015949" cy="8820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5BB358-3F90-D144-BC27-8E3E1CADB34E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0EE3E0-5EB7-CC49-8DCC-11E6368E3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75" y="4880788"/>
            <a:ext cx="905313" cy="892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A1008D-A928-C348-9712-51777126F1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359" y="3721353"/>
            <a:ext cx="931147" cy="6983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EA253-0303-EF45-B1E4-E703A1A5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335" y="2595257"/>
            <a:ext cx="905313" cy="90531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79183A-96CA-A743-A81E-7F0F9578773D}"/>
              </a:ext>
            </a:extLst>
          </p:cNvPr>
          <p:cNvCxnSpPr>
            <a:cxnSpLocks/>
          </p:cNvCxnSpPr>
          <p:nvPr/>
        </p:nvCxnSpPr>
        <p:spPr>
          <a:xfrm flipV="1">
            <a:off x="8473810" y="3047914"/>
            <a:ext cx="3484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475113-9B6E-6B41-9B88-EC8E51991A2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473810" y="5327272"/>
            <a:ext cx="348465" cy="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948EEF-96DB-BF42-9DA8-99426B5989FF}"/>
              </a:ext>
            </a:extLst>
          </p:cNvPr>
          <p:cNvCxnSpPr>
            <a:cxnSpLocks/>
          </p:cNvCxnSpPr>
          <p:nvPr/>
        </p:nvCxnSpPr>
        <p:spPr>
          <a:xfrm flipH="1" flipV="1">
            <a:off x="8473810" y="3047915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F1A1EB0-B9E7-4F44-8260-8B1A72B1EA5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815" y="1258850"/>
            <a:ext cx="922065" cy="9220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4F9F517-3230-044A-B94E-B765B9CF84C2}"/>
              </a:ext>
            </a:extLst>
          </p:cNvPr>
          <p:cNvCxnSpPr>
            <a:stCxn id="16" idx="0"/>
            <a:endCxn id="56" idx="2"/>
          </p:cNvCxnSpPr>
          <p:nvPr/>
        </p:nvCxnSpPr>
        <p:spPr>
          <a:xfrm rot="16200000" flipV="1">
            <a:off x="5564896" y="2157867"/>
            <a:ext cx="508056" cy="5541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536872" y="1004625"/>
            <a:ext cx="718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ES5</a:t>
            </a:r>
          </a:p>
          <a:p>
            <a:pPr algn="ctr"/>
            <a:r>
              <a:rPr lang="en-US" sz="1400" dirty="0"/>
              <a:t>ES6</a:t>
            </a:r>
          </a:p>
          <a:p>
            <a:pPr algn="ctr"/>
            <a:r>
              <a:rPr lang="en-US" sz="1400" dirty="0"/>
              <a:t>ES2015</a:t>
            </a:r>
          </a:p>
          <a:p>
            <a:pPr algn="ctr"/>
            <a:r>
              <a:rPr lang="en-US" sz="1400" dirty="0"/>
              <a:t>ES2016</a:t>
            </a:r>
          </a:p>
          <a:p>
            <a:pPr algn="ctr"/>
            <a:r>
              <a:rPr lang="en-US" sz="1400" dirty="0"/>
              <a:t>ES2017</a:t>
            </a:r>
          </a:p>
          <a:p>
            <a:pPr algn="ctr"/>
            <a:r>
              <a:rPr lang="en-US" sz="1400" dirty="0"/>
              <a:t>ES2018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6EFF48-4838-6241-8254-994B6EDBDC21}"/>
              </a:ext>
            </a:extLst>
          </p:cNvPr>
          <p:cNvCxnSpPr>
            <a:cxnSpLocks/>
          </p:cNvCxnSpPr>
          <p:nvPr/>
        </p:nvCxnSpPr>
        <p:spPr>
          <a:xfrm>
            <a:off x="7405816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FA82B-2F1F-8E42-B82F-182C28502ABC}"/>
              </a:ext>
            </a:extLst>
          </p:cNvPr>
          <p:cNvCxnSpPr/>
          <p:nvPr/>
        </p:nvCxnSpPr>
        <p:spPr>
          <a:xfrm>
            <a:off x="7405816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174BC4-A5DF-9E42-AB2E-3F825018E4C7}"/>
              </a:ext>
            </a:extLst>
          </p:cNvPr>
          <p:cNvCxnSpPr/>
          <p:nvPr/>
        </p:nvCxnSpPr>
        <p:spPr>
          <a:xfrm>
            <a:off x="7405816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291FF6-8E90-CB45-9C8F-2A0918262277}"/>
              </a:ext>
            </a:extLst>
          </p:cNvPr>
          <p:cNvCxnSpPr/>
          <p:nvPr/>
        </p:nvCxnSpPr>
        <p:spPr>
          <a:xfrm>
            <a:off x="7403124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32728B-4817-9F4E-9C7C-966D81440CA3}"/>
              </a:ext>
            </a:extLst>
          </p:cNvPr>
          <p:cNvCxnSpPr/>
          <p:nvPr/>
        </p:nvCxnSpPr>
        <p:spPr>
          <a:xfrm>
            <a:off x="7403124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0AE354-4199-6146-B92C-BA52945A99FA}"/>
              </a:ext>
            </a:extLst>
          </p:cNvPr>
          <p:cNvCxnSpPr/>
          <p:nvPr/>
        </p:nvCxnSpPr>
        <p:spPr>
          <a:xfrm>
            <a:off x="7403124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E89DA-BD1C-1D4D-847D-7FAD3A10F7D0}"/>
              </a:ext>
            </a:extLst>
          </p:cNvPr>
          <p:cNvCxnSpPr/>
          <p:nvPr/>
        </p:nvCxnSpPr>
        <p:spPr>
          <a:xfrm>
            <a:off x="7409379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3EFDA22-6A8F-0F47-91CF-1407BE1D1AF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59" y="1098994"/>
            <a:ext cx="1241776" cy="124177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201D5-04D0-2542-897C-075873A360E7}"/>
              </a:ext>
            </a:extLst>
          </p:cNvPr>
          <p:cNvCxnSpPr>
            <a:cxnSpLocks/>
          </p:cNvCxnSpPr>
          <p:nvPr/>
        </p:nvCxnSpPr>
        <p:spPr>
          <a:xfrm>
            <a:off x="8366343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A87F29-72BC-AF43-82B9-CF9313F97900}"/>
              </a:ext>
            </a:extLst>
          </p:cNvPr>
          <p:cNvCxnSpPr/>
          <p:nvPr/>
        </p:nvCxnSpPr>
        <p:spPr>
          <a:xfrm>
            <a:off x="8155600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277CF-7593-1A4A-BF76-7C19C4E1D27C}"/>
              </a:ext>
            </a:extLst>
          </p:cNvPr>
          <p:cNvCxnSpPr/>
          <p:nvPr/>
        </p:nvCxnSpPr>
        <p:spPr>
          <a:xfrm>
            <a:off x="8155600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3E3D7C-7255-8D45-9D8D-3087CECAE798}"/>
              </a:ext>
            </a:extLst>
          </p:cNvPr>
          <p:cNvCxnSpPr/>
          <p:nvPr/>
        </p:nvCxnSpPr>
        <p:spPr>
          <a:xfrm>
            <a:off x="8152908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C801E6-83AF-054C-B0B3-64EEB609AF32}"/>
              </a:ext>
            </a:extLst>
          </p:cNvPr>
          <p:cNvCxnSpPr/>
          <p:nvPr/>
        </p:nvCxnSpPr>
        <p:spPr>
          <a:xfrm>
            <a:off x="8152908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CA290C-4BB5-974E-9118-049B6128B5AF}"/>
              </a:ext>
            </a:extLst>
          </p:cNvPr>
          <p:cNvCxnSpPr/>
          <p:nvPr/>
        </p:nvCxnSpPr>
        <p:spPr>
          <a:xfrm>
            <a:off x="8152908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05A378-955D-B142-AD04-3A70432F46E9}"/>
              </a:ext>
            </a:extLst>
          </p:cNvPr>
          <p:cNvCxnSpPr/>
          <p:nvPr/>
        </p:nvCxnSpPr>
        <p:spPr>
          <a:xfrm>
            <a:off x="8159163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33496C-12B8-9240-B2C0-845465B1F98A}"/>
              </a:ext>
            </a:extLst>
          </p:cNvPr>
          <p:cNvCxnSpPr>
            <a:cxnSpLocks/>
          </p:cNvCxnSpPr>
          <p:nvPr/>
        </p:nvCxnSpPr>
        <p:spPr>
          <a:xfrm flipV="1">
            <a:off x="8368544" y="1702007"/>
            <a:ext cx="616057" cy="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BCDFFD9-2457-8E41-B365-4B45316CC069}"/>
              </a:ext>
            </a:extLst>
          </p:cNvPr>
          <p:cNvCxnSpPr>
            <a:stCxn id="43" idx="3"/>
            <a:endCxn id="41" idx="3"/>
          </p:cNvCxnSpPr>
          <p:nvPr/>
        </p:nvCxnSpPr>
        <p:spPr>
          <a:xfrm>
            <a:off x="9721648" y="3047914"/>
            <a:ext cx="5940" cy="2279358"/>
          </a:xfrm>
          <a:prstGeom prst="bentConnector3">
            <a:avLst>
              <a:gd name="adj1" fmla="val 67930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8C26F-CACD-F846-B0BF-744BFC0EA6B1}"/>
              </a:ext>
            </a:extLst>
          </p:cNvPr>
          <p:cNvCxnSpPr>
            <a:cxnSpLocks/>
          </p:cNvCxnSpPr>
          <p:nvPr/>
        </p:nvCxnSpPr>
        <p:spPr>
          <a:xfrm flipV="1">
            <a:off x="3791300" y="735496"/>
            <a:ext cx="6684543" cy="2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32624C-9876-2A47-984A-0438370A2A3B}"/>
              </a:ext>
            </a:extLst>
          </p:cNvPr>
          <p:cNvCxnSpPr>
            <a:cxnSpLocks/>
          </p:cNvCxnSpPr>
          <p:nvPr/>
        </p:nvCxnSpPr>
        <p:spPr>
          <a:xfrm flipV="1">
            <a:off x="9462052" y="735496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38CB38-38F4-4042-B89C-FC05596FC1D7}"/>
              </a:ext>
            </a:extLst>
          </p:cNvPr>
          <p:cNvCxnSpPr>
            <a:cxnSpLocks/>
          </p:cNvCxnSpPr>
          <p:nvPr/>
        </p:nvCxnSpPr>
        <p:spPr>
          <a:xfrm>
            <a:off x="4333461" y="760257"/>
            <a:ext cx="0" cy="851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E1E2925-75BF-AF44-8302-97672B3CD1C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10" y="1206144"/>
            <a:ext cx="619399" cy="81144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962B6C-09CE-434A-892B-FBF40897E96D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874F0B9-106E-0547-A44F-4C4F3B80165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05722" y="5366600"/>
            <a:ext cx="4415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144B12E-32D0-4E4F-9E6C-62DADF55F5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9A0ED5B-33CC-8D4A-BC57-B794CE4A77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5F291EAD-90D9-8141-87EC-85F4D41F47A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9621" y="216840"/>
            <a:ext cx="2998488" cy="862147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19ABFB03-E0D8-0448-B145-1182379729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fused.mp4">
            <a:hlinkClick r:id="" action="ppaction://media"/>
            <a:extLst>
              <a:ext uri="{FF2B5EF4-FFF2-40B4-BE49-F238E27FC236}">
                <a16:creationId xmlns:a16="http://schemas.microsoft.com/office/drawing/2014/main" id="{3A25F997-A3AF-DE41-A28E-65CAF30A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405950" y="1542085"/>
            <a:ext cx="10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ES2015+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1907CD6-6832-C548-9367-89D21E1F3F34}"/>
              </a:ext>
            </a:extLst>
          </p:cNvPr>
          <p:cNvSpPr/>
          <p:nvPr/>
        </p:nvSpPr>
        <p:spPr>
          <a:xfrm>
            <a:off x="2027235" y="3005099"/>
            <a:ext cx="186846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Web Components</a:t>
            </a:r>
          </a:p>
          <a:p>
            <a:pPr algn="ctr"/>
            <a:r>
              <a:rPr lang="en-ZA" sz="2400" dirty="0"/>
              <a:t>+</a:t>
            </a:r>
          </a:p>
          <a:p>
            <a:pPr algn="ctr"/>
            <a:r>
              <a:rPr lang="en-ZA" sz="7200" dirty="0"/>
              <a:t>🔥</a:t>
            </a:r>
            <a:endParaRPr lang="en-US" sz="7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FC25E4-315F-FA4C-A8BC-CF9556F78D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EB8128-BB2A-F04A-92CF-CA08A5208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EC4F30-6C58-D44D-BA93-3E9021EE1A9C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E0ED1-4D63-8641-A881-848F36895748}"/>
              </a:ext>
            </a:extLst>
          </p:cNvPr>
          <p:cNvCxnSpPr/>
          <p:nvPr/>
        </p:nvCxnSpPr>
        <p:spPr>
          <a:xfrm>
            <a:off x="1910053" y="725557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183B76-BD5B-1C4E-B8FD-4025B28BB104}"/>
              </a:ext>
            </a:extLst>
          </p:cNvPr>
          <p:cNvCxnSpPr/>
          <p:nvPr/>
        </p:nvCxnSpPr>
        <p:spPr>
          <a:xfrm>
            <a:off x="1910053" y="5378283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A4820B10-BD9A-F242-811B-21FC79D2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713740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web components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695308" y="2035350"/>
            <a:ext cx="466664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Web Standards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</a:t>
            </a:r>
            <a:r>
              <a:rPr lang="en-ZA" sz="2000" spc="300" dirty="0" err="1"/>
              <a:t>Customiseable</a:t>
            </a:r>
            <a:endParaRPr lang="en-ZA" sz="2000" spc="300" dirty="0"/>
          </a:p>
          <a:p>
            <a:r>
              <a:rPr lang="en-ZA" sz="2000" spc="300" dirty="0"/>
              <a:t> 	-&gt; </a:t>
            </a:r>
            <a:r>
              <a:rPr lang="en-ZA" sz="2000" spc="300" dirty="0" err="1"/>
              <a:t>Reuseable</a:t>
            </a:r>
            <a:endParaRPr lang="en-ZA" sz="2000" spc="300" dirty="0"/>
          </a:p>
          <a:p>
            <a:r>
              <a:rPr lang="en-ZA" sz="2000" spc="300" dirty="0"/>
              <a:t>	-&gt; Encapsulated</a:t>
            </a:r>
          </a:p>
          <a:p>
            <a:endParaRPr lang="en-ZA" sz="2800" spc="300" dirty="0"/>
          </a:p>
          <a:p>
            <a:r>
              <a:rPr lang="en-ZA" sz="2800" spc="300" dirty="0"/>
              <a:t>Built-in APIs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Custom Elements API</a:t>
            </a:r>
          </a:p>
          <a:p>
            <a:r>
              <a:rPr lang="en-ZA" sz="2000" spc="300" dirty="0"/>
              <a:t>	-&gt; Shadow DOM</a:t>
            </a:r>
          </a:p>
          <a:p>
            <a:endParaRPr lang="en-ZA" sz="2000" spc="300" dirty="0"/>
          </a:p>
        </p:txBody>
      </p:sp>
    </p:spTree>
    <p:extLst>
      <p:ext uri="{BB962C8B-B14F-4D97-AF65-F5344CB8AC3E}">
        <p14:creationId xmlns:p14="http://schemas.microsoft.com/office/powerpoint/2010/main" val="3583237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6417</TotalTime>
  <Words>181</Words>
  <Application>Microsoft Macintosh PowerPoint</Application>
  <PresentationFormat>Widescreen</PresentationFormat>
  <Paragraphs>64</Paragraphs>
  <Slides>14</Slides>
  <Notes>2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American Typewriter</vt:lpstr>
      <vt:lpstr>Arial</vt:lpstr>
      <vt:lpstr>Bradley Hand</vt:lpstr>
      <vt:lpstr>Calibri</vt:lpstr>
      <vt:lpstr>Calibri Light</vt:lpstr>
      <vt:lpstr>Impact</vt:lpstr>
      <vt:lpstr>Office Theme</vt:lpstr>
      <vt:lpstr>why web  components?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93</cp:revision>
  <dcterms:created xsi:type="dcterms:W3CDTF">2018-10-10T06:03:34Z</dcterms:created>
  <dcterms:modified xsi:type="dcterms:W3CDTF">2020-01-31T09:46:07Z</dcterms:modified>
</cp:coreProperties>
</file>